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1"/>
  </p:notesMasterIdLst>
  <p:sldIdLst>
    <p:sldId id="256" r:id="rId2"/>
    <p:sldId id="258" r:id="rId3"/>
    <p:sldId id="260" r:id="rId4"/>
    <p:sldId id="259" r:id="rId5"/>
    <p:sldId id="295" r:id="rId6"/>
    <p:sldId id="262" r:id="rId7"/>
    <p:sldId id="263" r:id="rId8"/>
    <p:sldId id="296" r:id="rId9"/>
    <p:sldId id="297" r:id="rId10"/>
    <p:sldId id="298" r:id="rId11"/>
    <p:sldId id="303" r:id="rId12"/>
    <p:sldId id="308" r:id="rId13"/>
    <p:sldId id="309" r:id="rId14"/>
    <p:sldId id="311" r:id="rId15"/>
    <p:sldId id="316" r:id="rId16"/>
    <p:sldId id="317" r:id="rId17"/>
    <p:sldId id="312" r:id="rId18"/>
    <p:sldId id="313" r:id="rId19"/>
    <p:sldId id="314" r:id="rId20"/>
    <p:sldId id="315" r:id="rId21"/>
    <p:sldId id="318" r:id="rId22"/>
    <p:sldId id="322" r:id="rId23"/>
    <p:sldId id="323" r:id="rId24"/>
    <p:sldId id="324" r:id="rId25"/>
    <p:sldId id="270" r:id="rId26"/>
    <p:sldId id="305" r:id="rId27"/>
    <p:sldId id="299" r:id="rId28"/>
    <p:sldId id="300" r:id="rId29"/>
    <p:sldId id="301" r:id="rId30"/>
    <p:sldId id="302" r:id="rId31"/>
    <p:sldId id="304" r:id="rId32"/>
    <p:sldId id="306" r:id="rId33"/>
    <p:sldId id="307" r:id="rId34"/>
    <p:sldId id="319" r:id="rId35"/>
    <p:sldId id="320" r:id="rId36"/>
    <p:sldId id="321" r:id="rId37"/>
    <p:sldId id="325" r:id="rId38"/>
    <p:sldId id="326" r:id="rId39"/>
    <p:sldId id="327" r:id="rId40"/>
  </p:sldIdLst>
  <p:sldSz cx="9144000" cy="5143500" type="screen16x9"/>
  <p:notesSz cx="6858000" cy="9144000"/>
  <p:embeddedFontLst>
    <p:embeddedFont>
      <p:font typeface="Lato" panose="020B0604020202020204" charset="0"/>
      <p:regular r:id="rId42"/>
      <p:bold r:id="rId43"/>
      <p:italic r:id="rId44"/>
      <p:boldItalic r:id="rId45"/>
    </p:embeddedFont>
    <p:embeddedFont>
      <p:font typeface="Nixie One" panose="020B0604020202020204" charset="0"/>
      <p:regular r:id="rId46"/>
    </p:embeddedFont>
    <p:embeddedFont>
      <p:font typeface="Raleway Thin" panose="020B060402020202020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7B043-F768-43DF-BAF8-FFCB54FE2255}">
  <a:tblStyle styleId="{8647B043-F768-43DF-BAF8-FFCB54FE225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07EF98-A5A4-4931-B460-31028EAD55B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2" autoAdjust="0"/>
    <p:restoredTop sz="94660"/>
  </p:normalViewPr>
  <p:slideViewPr>
    <p:cSldViewPr snapToGrid="0">
      <p:cViewPr varScale="1">
        <p:scale>
          <a:sx n="104" d="100"/>
          <a:sy n="104" d="100"/>
        </p:scale>
        <p:origin x="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9900" y="2366869"/>
            <a:ext cx="7047000" cy="11598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dk1"/>
              </a:buClr>
              <a:buSzPts val="5400"/>
              <a:buNone/>
              <a:defRPr sz="5400">
                <a:solidFill>
                  <a:schemeClr val="dk1"/>
                </a:solidFill>
                <a:highlight>
                  <a:schemeClr val="accent1"/>
                </a:highlight>
              </a:defRPr>
            </a:lvl1pPr>
            <a:lvl2pPr lvl="1">
              <a:lnSpc>
                <a:spcPct val="115000"/>
              </a:lnSpc>
              <a:spcBef>
                <a:spcPts val="0"/>
              </a:spcBef>
              <a:spcAft>
                <a:spcPts val="0"/>
              </a:spcAft>
              <a:buClr>
                <a:schemeClr val="dk1"/>
              </a:buClr>
              <a:buSzPts val="5400"/>
              <a:buNone/>
              <a:defRPr sz="5400">
                <a:solidFill>
                  <a:schemeClr val="dk1"/>
                </a:solidFill>
                <a:highlight>
                  <a:schemeClr val="accent1"/>
                </a:highlight>
              </a:defRPr>
            </a:lvl2pPr>
            <a:lvl3pPr lvl="2">
              <a:lnSpc>
                <a:spcPct val="115000"/>
              </a:lnSpc>
              <a:spcBef>
                <a:spcPts val="0"/>
              </a:spcBef>
              <a:spcAft>
                <a:spcPts val="0"/>
              </a:spcAft>
              <a:buClr>
                <a:schemeClr val="dk1"/>
              </a:buClr>
              <a:buSzPts val="5400"/>
              <a:buNone/>
              <a:defRPr sz="5400">
                <a:solidFill>
                  <a:schemeClr val="dk1"/>
                </a:solidFill>
                <a:highlight>
                  <a:schemeClr val="accent1"/>
                </a:highlight>
              </a:defRPr>
            </a:lvl3pPr>
            <a:lvl4pPr lvl="3">
              <a:lnSpc>
                <a:spcPct val="115000"/>
              </a:lnSpc>
              <a:spcBef>
                <a:spcPts val="0"/>
              </a:spcBef>
              <a:spcAft>
                <a:spcPts val="0"/>
              </a:spcAft>
              <a:buClr>
                <a:schemeClr val="dk1"/>
              </a:buClr>
              <a:buSzPts val="5400"/>
              <a:buNone/>
              <a:defRPr sz="5400">
                <a:solidFill>
                  <a:schemeClr val="dk1"/>
                </a:solidFill>
                <a:highlight>
                  <a:schemeClr val="accent1"/>
                </a:highlight>
              </a:defRPr>
            </a:lvl4pPr>
            <a:lvl5pPr lvl="4">
              <a:lnSpc>
                <a:spcPct val="115000"/>
              </a:lnSpc>
              <a:spcBef>
                <a:spcPts val="0"/>
              </a:spcBef>
              <a:spcAft>
                <a:spcPts val="0"/>
              </a:spcAft>
              <a:buClr>
                <a:schemeClr val="dk1"/>
              </a:buClr>
              <a:buSzPts val="5400"/>
              <a:buNone/>
              <a:defRPr sz="5400">
                <a:solidFill>
                  <a:schemeClr val="dk1"/>
                </a:solidFill>
                <a:highlight>
                  <a:schemeClr val="accent1"/>
                </a:highlight>
              </a:defRPr>
            </a:lvl5pPr>
            <a:lvl6pPr lvl="5">
              <a:lnSpc>
                <a:spcPct val="115000"/>
              </a:lnSpc>
              <a:spcBef>
                <a:spcPts val="0"/>
              </a:spcBef>
              <a:spcAft>
                <a:spcPts val="0"/>
              </a:spcAft>
              <a:buClr>
                <a:schemeClr val="dk1"/>
              </a:buClr>
              <a:buSzPts val="5400"/>
              <a:buNone/>
              <a:defRPr sz="5400">
                <a:solidFill>
                  <a:schemeClr val="dk1"/>
                </a:solidFill>
                <a:highlight>
                  <a:schemeClr val="accent1"/>
                </a:highlight>
              </a:defRPr>
            </a:lvl6pPr>
            <a:lvl7pPr lvl="6">
              <a:lnSpc>
                <a:spcPct val="115000"/>
              </a:lnSpc>
              <a:spcBef>
                <a:spcPts val="0"/>
              </a:spcBef>
              <a:spcAft>
                <a:spcPts val="0"/>
              </a:spcAft>
              <a:buClr>
                <a:schemeClr val="dk1"/>
              </a:buClr>
              <a:buSzPts val="5400"/>
              <a:buNone/>
              <a:defRPr sz="5400">
                <a:solidFill>
                  <a:schemeClr val="dk1"/>
                </a:solidFill>
                <a:highlight>
                  <a:schemeClr val="accent1"/>
                </a:highlight>
              </a:defRPr>
            </a:lvl7pPr>
            <a:lvl8pPr lvl="7">
              <a:lnSpc>
                <a:spcPct val="115000"/>
              </a:lnSpc>
              <a:spcBef>
                <a:spcPts val="0"/>
              </a:spcBef>
              <a:spcAft>
                <a:spcPts val="0"/>
              </a:spcAft>
              <a:buClr>
                <a:schemeClr val="dk1"/>
              </a:buClr>
              <a:buSzPts val="5400"/>
              <a:buNone/>
              <a:defRPr sz="5400">
                <a:solidFill>
                  <a:schemeClr val="dk1"/>
                </a:solidFill>
                <a:highlight>
                  <a:schemeClr val="accent1"/>
                </a:highlight>
              </a:defRPr>
            </a:lvl8pPr>
            <a:lvl9pPr lvl="8">
              <a:lnSpc>
                <a:spcPct val="115000"/>
              </a:lnSpc>
              <a:spcBef>
                <a:spcPts val="0"/>
              </a:spcBef>
              <a:spcAft>
                <a:spcPts val="0"/>
              </a:spcAft>
              <a:buClr>
                <a:schemeClr val="dk1"/>
              </a:buClr>
              <a:buSzPts val="5400"/>
              <a:buNone/>
              <a:defRPr sz="5400">
                <a:solidFill>
                  <a:schemeClr val="dk1"/>
                </a:solidFill>
                <a:highlight>
                  <a:schemeClr val="accent1"/>
                </a:high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612044"/>
            <a:ext cx="5625000" cy="1159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4800"/>
              <a:buNone/>
              <a:defRPr sz="4800">
                <a:solidFill>
                  <a:schemeClr val="dk1"/>
                </a:solidFill>
                <a:highlight>
                  <a:schemeClr val="accent1"/>
                </a:highlight>
              </a:defRPr>
            </a:lvl1pPr>
            <a:lvl2pPr lvl="1" rtl="0">
              <a:lnSpc>
                <a:spcPct val="115000"/>
              </a:lnSpc>
              <a:spcBef>
                <a:spcPts val="0"/>
              </a:spcBef>
              <a:spcAft>
                <a:spcPts val="0"/>
              </a:spcAft>
              <a:buClr>
                <a:schemeClr val="dk1"/>
              </a:buClr>
              <a:buSzPts val="4800"/>
              <a:buNone/>
              <a:defRPr sz="4800">
                <a:solidFill>
                  <a:schemeClr val="dk1"/>
                </a:solidFill>
                <a:highlight>
                  <a:schemeClr val="accent1"/>
                </a:highlight>
              </a:defRPr>
            </a:lvl2pPr>
            <a:lvl3pPr lvl="2" rtl="0">
              <a:lnSpc>
                <a:spcPct val="115000"/>
              </a:lnSpc>
              <a:spcBef>
                <a:spcPts val="0"/>
              </a:spcBef>
              <a:spcAft>
                <a:spcPts val="0"/>
              </a:spcAft>
              <a:buClr>
                <a:schemeClr val="dk1"/>
              </a:buClr>
              <a:buSzPts val="4800"/>
              <a:buNone/>
              <a:defRPr sz="4800">
                <a:solidFill>
                  <a:schemeClr val="dk1"/>
                </a:solidFill>
                <a:highlight>
                  <a:schemeClr val="accent1"/>
                </a:highlight>
              </a:defRPr>
            </a:lvl3pPr>
            <a:lvl4pPr lvl="3" rtl="0">
              <a:lnSpc>
                <a:spcPct val="115000"/>
              </a:lnSpc>
              <a:spcBef>
                <a:spcPts val="0"/>
              </a:spcBef>
              <a:spcAft>
                <a:spcPts val="0"/>
              </a:spcAft>
              <a:buClr>
                <a:schemeClr val="dk1"/>
              </a:buClr>
              <a:buSzPts val="4800"/>
              <a:buNone/>
              <a:defRPr sz="4800">
                <a:solidFill>
                  <a:schemeClr val="dk1"/>
                </a:solidFill>
                <a:highlight>
                  <a:schemeClr val="accent1"/>
                </a:highlight>
              </a:defRPr>
            </a:lvl4pPr>
            <a:lvl5pPr lvl="4" rtl="0">
              <a:lnSpc>
                <a:spcPct val="115000"/>
              </a:lnSpc>
              <a:spcBef>
                <a:spcPts val="0"/>
              </a:spcBef>
              <a:spcAft>
                <a:spcPts val="0"/>
              </a:spcAft>
              <a:buClr>
                <a:schemeClr val="dk1"/>
              </a:buClr>
              <a:buSzPts val="4800"/>
              <a:buNone/>
              <a:defRPr sz="4800">
                <a:solidFill>
                  <a:schemeClr val="dk1"/>
                </a:solidFill>
                <a:highlight>
                  <a:schemeClr val="accent1"/>
                </a:highlight>
              </a:defRPr>
            </a:lvl5pPr>
            <a:lvl6pPr lvl="5" rtl="0">
              <a:lnSpc>
                <a:spcPct val="115000"/>
              </a:lnSpc>
              <a:spcBef>
                <a:spcPts val="0"/>
              </a:spcBef>
              <a:spcAft>
                <a:spcPts val="0"/>
              </a:spcAft>
              <a:buClr>
                <a:schemeClr val="dk1"/>
              </a:buClr>
              <a:buSzPts val="4800"/>
              <a:buNone/>
              <a:defRPr sz="4800">
                <a:solidFill>
                  <a:schemeClr val="dk1"/>
                </a:solidFill>
                <a:highlight>
                  <a:schemeClr val="accent1"/>
                </a:highlight>
              </a:defRPr>
            </a:lvl6pPr>
            <a:lvl7pPr lvl="6" rtl="0">
              <a:lnSpc>
                <a:spcPct val="115000"/>
              </a:lnSpc>
              <a:spcBef>
                <a:spcPts val="0"/>
              </a:spcBef>
              <a:spcAft>
                <a:spcPts val="0"/>
              </a:spcAft>
              <a:buClr>
                <a:schemeClr val="dk1"/>
              </a:buClr>
              <a:buSzPts val="4800"/>
              <a:buNone/>
              <a:defRPr sz="4800">
                <a:solidFill>
                  <a:schemeClr val="dk1"/>
                </a:solidFill>
                <a:highlight>
                  <a:schemeClr val="accent1"/>
                </a:highlight>
              </a:defRPr>
            </a:lvl7pPr>
            <a:lvl8pPr lvl="7" rtl="0">
              <a:lnSpc>
                <a:spcPct val="115000"/>
              </a:lnSpc>
              <a:spcBef>
                <a:spcPts val="0"/>
              </a:spcBef>
              <a:spcAft>
                <a:spcPts val="0"/>
              </a:spcAft>
              <a:buClr>
                <a:schemeClr val="dk1"/>
              </a:buClr>
              <a:buSzPts val="4800"/>
              <a:buNone/>
              <a:defRPr sz="4800">
                <a:solidFill>
                  <a:schemeClr val="dk1"/>
                </a:solidFill>
                <a:highlight>
                  <a:schemeClr val="accent1"/>
                </a:highlight>
              </a:defRPr>
            </a:lvl8pPr>
            <a:lvl9pPr lvl="8" rtl="0">
              <a:lnSpc>
                <a:spcPct val="115000"/>
              </a:lnSpc>
              <a:spcBef>
                <a:spcPts val="0"/>
              </a:spcBef>
              <a:spcAft>
                <a:spcPts val="0"/>
              </a:spcAft>
              <a:buClr>
                <a:schemeClr val="dk1"/>
              </a:buClr>
              <a:buSzPts val="4800"/>
              <a:buNone/>
              <a:defRPr sz="4800">
                <a:solidFill>
                  <a:schemeClr val="dk1"/>
                </a:solidFill>
                <a:highlight>
                  <a:schemeClr val="accent1"/>
                </a:highlight>
              </a:defRPr>
            </a:lvl9pPr>
          </a:lstStyle>
          <a:p>
            <a:endParaRPr/>
          </a:p>
        </p:txBody>
      </p:sp>
      <p:sp>
        <p:nvSpPr>
          <p:cNvPr id="15" name="Google Shape;15;p3"/>
          <p:cNvSpPr txBox="1">
            <a:spLocks noGrp="1"/>
          </p:cNvSpPr>
          <p:nvPr>
            <p:ph type="subTitle" idx="1"/>
          </p:nvPr>
        </p:nvSpPr>
        <p:spPr>
          <a:xfrm>
            <a:off x="685800" y="3792560"/>
            <a:ext cx="56250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Nixie One"/>
              <a:buNone/>
              <a:defRPr sz="2000" b="1">
                <a:latin typeface="Nixie One"/>
                <a:ea typeface="Nixie One"/>
                <a:cs typeface="Nixie One"/>
                <a:sym typeface="Nixie One"/>
              </a:defRPr>
            </a:lvl1pPr>
            <a:lvl2pPr lvl="1" rtl="0">
              <a:spcBef>
                <a:spcPts val="0"/>
              </a:spcBef>
              <a:spcAft>
                <a:spcPts val="0"/>
              </a:spcAft>
              <a:buSzPts val="2000"/>
              <a:buFont typeface="Nixie One"/>
              <a:buNone/>
              <a:defRPr sz="2000" b="1">
                <a:latin typeface="Nixie One"/>
                <a:ea typeface="Nixie One"/>
                <a:cs typeface="Nixie One"/>
                <a:sym typeface="Nixie One"/>
              </a:defRPr>
            </a:lvl2pPr>
            <a:lvl3pPr lvl="2" rtl="0">
              <a:spcBef>
                <a:spcPts val="0"/>
              </a:spcBef>
              <a:spcAft>
                <a:spcPts val="0"/>
              </a:spcAft>
              <a:buSzPts val="2000"/>
              <a:buFont typeface="Nixie One"/>
              <a:buNone/>
              <a:defRPr sz="2000" b="1">
                <a:latin typeface="Nixie One"/>
                <a:ea typeface="Nixie One"/>
                <a:cs typeface="Nixie One"/>
                <a:sym typeface="Nixie One"/>
              </a:defRPr>
            </a:lvl3pPr>
            <a:lvl4pPr lvl="3" rtl="0">
              <a:spcBef>
                <a:spcPts val="0"/>
              </a:spcBef>
              <a:spcAft>
                <a:spcPts val="0"/>
              </a:spcAft>
              <a:buSzPts val="2000"/>
              <a:buFont typeface="Nixie One"/>
              <a:buNone/>
              <a:defRPr sz="2000" b="1">
                <a:latin typeface="Nixie One"/>
                <a:ea typeface="Nixie One"/>
                <a:cs typeface="Nixie One"/>
                <a:sym typeface="Nixie One"/>
              </a:defRPr>
            </a:lvl4pPr>
            <a:lvl5pPr lvl="4" rtl="0">
              <a:spcBef>
                <a:spcPts val="0"/>
              </a:spcBef>
              <a:spcAft>
                <a:spcPts val="0"/>
              </a:spcAft>
              <a:buSzPts val="2000"/>
              <a:buFont typeface="Nixie One"/>
              <a:buNone/>
              <a:defRPr sz="2000" b="1">
                <a:latin typeface="Nixie One"/>
                <a:ea typeface="Nixie One"/>
                <a:cs typeface="Nixie One"/>
                <a:sym typeface="Nixie One"/>
              </a:defRPr>
            </a:lvl5pPr>
            <a:lvl6pPr lvl="5" rtl="0">
              <a:spcBef>
                <a:spcPts val="0"/>
              </a:spcBef>
              <a:spcAft>
                <a:spcPts val="0"/>
              </a:spcAft>
              <a:buSzPts val="2000"/>
              <a:buFont typeface="Nixie One"/>
              <a:buNone/>
              <a:defRPr sz="2000" b="1">
                <a:latin typeface="Nixie One"/>
                <a:ea typeface="Nixie One"/>
                <a:cs typeface="Nixie One"/>
                <a:sym typeface="Nixie One"/>
              </a:defRPr>
            </a:lvl6pPr>
            <a:lvl7pPr lvl="6" rtl="0">
              <a:spcBef>
                <a:spcPts val="0"/>
              </a:spcBef>
              <a:spcAft>
                <a:spcPts val="0"/>
              </a:spcAft>
              <a:buSzPts val="2000"/>
              <a:buFont typeface="Nixie One"/>
              <a:buNone/>
              <a:defRPr sz="2000" b="1">
                <a:latin typeface="Nixie One"/>
                <a:ea typeface="Nixie One"/>
                <a:cs typeface="Nixie One"/>
                <a:sym typeface="Nixie One"/>
              </a:defRPr>
            </a:lvl7pPr>
            <a:lvl8pPr lvl="7" rtl="0">
              <a:spcBef>
                <a:spcPts val="0"/>
              </a:spcBef>
              <a:spcAft>
                <a:spcPts val="0"/>
              </a:spcAft>
              <a:buSzPts val="2000"/>
              <a:buFont typeface="Nixie One"/>
              <a:buNone/>
              <a:defRPr sz="2000" b="1">
                <a:latin typeface="Nixie One"/>
                <a:ea typeface="Nixie One"/>
                <a:cs typeface="Nixie One"/>
                <a:sym typeface="Nixie One"/>
              </a:defRPr>
            </a:lvl8pPr>
            <a:lvl9pPr lvl="8" rtl="0">
              <a:spcBef>
                <a:spcPts val="0"/>
              </a:spcBef>
              <a:spcAft>
                <a:spcPts val="0"/>
              </a:spcAft>
              <a:buSzPts val="2000"/>
              <a:buFont typeface="Nixie One"/>
              <a:buNone/>
              <a:defRPr sz="2000" b="1">
                <a:latin typeface="Nixie One"/>
                <a:ea typeface="Nixie One"/>
                <a:cs typeface="Nixie One"/>
                <a:sym typeface="Nixie One"/>
              </a:defRPr>
            </a:lvl9pPr>
          </a:lstStyle>
          <a:p>
            <a:endParaRPr/>
          </a:p>
        </p:txBody>
      </p:sp>
      <p:sp>
        <p:nvSpPr>
          <p:cNvPr id="16" name="Google Shape;16;p3"/>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Google Shape;18;p4"/>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4269375" y="0"/>
            <a:ext cx="605400" cy="189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1317000" y="2238000"/>
            <a:ext cx="6510000" cy="819900"/>
          </a:xfrm>
          <a:prstGeom prst="rect">
            <a:avLst/>
          </a:prstGeom>
        </p:spPr>
        <p:txBody>
          <a:bodyPr spcFirstLastPara="1" wrap="square" lIns="91425" tIns="91425" rIns="91425" bIns="91425" anchor="t" anchorCtr="0">
            <a:noAutofit/>
          </a:bodyPr>
          <a:lstStyle>
            <a:lvl1pPr marL="457200" lvl="0" indent="-355600" algn="ctr" rtl="0">
              <a:spcBef>
                <a:spcPts val="600"/>
              </a:spcBef>
              <a:spcAft>
                <a:spcPts val="0"/>
              </a:spcAft>
              <a:buSzPts val="20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21" name="Google Shape;21;p4"/>
          <p:cNvSpPr txBox="1"/>
          <p:nvPr/>
        </p:nvSpPr>
        <p:spPr>
          <a:xfrm>
            <a:off x="3593400" y="10099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DC143C"/>
                </a:solidFill>
                <a:latin typeface="Nixie One"/>
                <a:ea typeface="Nixie One"/>
                <a:cs typeface="Nixie One"/>
                <a:sym typeface="Nixie One"/>
              </a:rPr>
              <a:t>“</a:t>
            </a:r>
            <a:endParaRPr sz="9600">
              <a:solidFill>
                <a:srgbClr val="DC143C"/>
              </a:solidFill>
              <a:latin typeface="Nixie One"/>
              <a:ea typeface="Nixie One"/>
              <a:cs typeface="Nixie One"/>
              <a:sym typeface="Nixie One"/>
            </a:endParaRPr>
          </a:p>
        </p:txBody>
      </p:sp>
      <p:sp>
        <p:nvSpPr>
          <p:cNvPr id="22" name="Google Shape;22;p4"/>
          <p:cNvSpPr txBox="1">
            <a:spLocks noGrp="1"/>
          </p:cNvSpPr>
          <p:nvPr>
            <p:ph type="sldNum" idx="12"/>
          </p:nvPr>
        </p:nvSpPr>
        <p:spPr>
          <a:xfrm>
            <a:off x="4297650" y="4828331"/>
            <a:ext cx="548700" cy="3153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dk1"/>
              </a:buClr>
              <a:buSzPts val="3200"/>
              <a:buNone/>
              <a:defRPr>
                <a:solidFill>
                  <a:schemeClr val="dk1"/>
                </a:solidFill>
                <a:highlight>
                  <a:schemeClr val="accent1"/>
                </a:highlight>
              </a:defRPr>
            </a:lvl1pPr>
            <a:lvl2pPr lvl="1">
              <a:lnSpc>
                <a:spcPct val="115000"/>
              </a:lnSpc>
              <a:spcBef>
                <a:spcPts val="0"/>
              </a:spcBef>
              <a:spcAft>
                <a:spcPts val="0"/>
              </a:spcAft>
              <a:buClr>
                <a:schemeClr val="dk1"/>
              </a:buClr>
              <a:buSzPts val="3200"/>
              <a:buNone/>
              <a:defRPr>
                <a:solidFill>
                  <a:schemeClr val="dk1"/>
                </a:solidFill>
                <a:highlight>
                  <a:schemeClr val="accent1"/>
                </a:highlight>
              </a:defRPr>
            </a:lvl2pPr>
            <a:lvl3pPr lvl="2">
              <a:lnSpc>
                <a:spcPct val="115000"/>
              </a:lnSpc>
              <a:spcBef>
                <a:spcPts val="0"/>
              </a:spcBef>
              <a:spcAft>
                <a:spcPts val="0"/>
              </a:spcAft>
              <a:buClr>
                <a:schemeClr val="dk1"/>
              </a:buClr>
              <a:buSzPts val="3200"/>
              <a:buNone/>
              <a:defRPr>
                <a:solidFill>
                  <a:schemeClr val="dk1"/>
                </a:solidFill>
                <a:highlight>
                  <a:schemeClr val="accent1"/>
                </a:highlight>
              </a:defRPr>
            </a:lvl3pPr>
            <a:lvl4pPr lvl="3">
              <a:lnSpc>
                <a:spcPct val="115000"/>
              </a:lnSpc>
              <a:spcBef>
                <a:spcPts val="0"/>
              </a:spcBef>
              <a:spcAft>
                <a:spcPts val="0"/>
              </a:spcAft>
              <a:buClr>
                <a:schemeClr val="dk1"/>
              </a:buClr>
              <a:buSzPts val="3200"/>
              <a:buNone/>
              <a:defRPr>
                <a:solidFill>
                  <a:schemeClr val="dk1"/>
                </a:solidFill>
                <a:highlight>
                  <a:schemeClr val="accent1"/>
                </a:highlight>
              </a:defRPr>
            </a:lvl4pPr>
            <a:lvl5pPr lvl="4">
              <a:lnSpc>
                <a:spcPct val="115000"/>
              </a:lnSpc>
              <a:spcBef>
                <a:spcPts val="0"/>
              </a:spcBef>
              <a:spcAft>
                <a:spcPts val="0"/>
              </a:spcAft>
              <a:buClr>
                <a:schemeClr val="dk1"/>
              </a:buClr>
              <a:buSzPts val="3200"/>
              <a:buNone/>
              <a:defRPr>
                <a:solidFill>
                  <a:schemeClr val="dk1"/>
                </a:solidFill>
                <a:highlight>
                  <a:schemeClr val="accent1"/>
                </a:highlight>
              </a:defRPr>
            </a:lvl5pPr>
            <a:lvl6pPr lvl="5">
              <a:lnSpc>
                <a:spcPct val="115000"/>
              </a:lnSpc>
              <a:spcBef>
                <a:spcPts val="0"/>
              </a:spcBef>
              <a:spcAft>
                <a:spcPts val="0"/>
              </a:spcAft>
              <a:buClr>
                <a:schemeClr val="dk1"/>
              </a:buClr>
              <a:buSzPts val="3200"/>
              <a:buNone/>
              <a:defRPr>
                <a:solidFill>
                  <a:schemeClr val="dk1"/>
                </a:solidFill>
                <a:highlight>
                  <a:schemeClr val="accent1"/>
                </a:highlight>
              </a:defRPr>
            </a:lvl6pPr>
            <a:lvl7pPr lvl="6">
              <a:lnSpc>
                <a:spcPct val="115000"/>
              </a:lnSpc>
              <a:spcBef>
                <a:spcPts val="0"/>
              </a:spcBef>
              <a:spcAft>
                <a:spcPts val="0"/>
              </a:spcAft>
              <a:buClr>
                <a:schemeClr val="dk1"/>
              </a:buClr>
              <a:buSzPts val="3200"/>
              <a:buNone/>
              <a:defRPr>
                <a:solidFill>
                  <a:schemeClr val="dk1"/>
                </a:solidFill>
                <a:highlight>
                  <a:schemeClr val="accent1"/>
                </a:highlight>
              </a:defRPr>
            </a:lvl7pPr>
            <a:lvl8pPr lvl="7">
              <a:lnSpc>
                <a:spcPct val="115000"/>
              </a:lnSpc>
              <a:spcBef>
                <a:spcPts val="0"/>
              </a:spcBef>
              <a:spcAft>
                <a:spcPts val="0"/>
              </a:spcAft>
              <a:buClr>
                <a:schemeClr val="dk1"/>
              </a:buClr>
              <a:buSzPts val="3200"/>
              <a:buNone/>
              <a:defRPr>
                <a:solidFill>
                  <a:schemeClr val="dk1"/>
                </a:solidFill>
                <a:highlight>
                  <a:schemeClr val="accent1"/>
                </a:highlight>
              </a:defRPr>
            </a:lvl8pPr>
            <a:lvl9pPr lvl="8">
              <a:lnSpc>
                <a:spcPct val="115000"/>
              </a:lnSpc>
              <a:spcBef>
                <a:spcPts val="0"/>
              </a:spcBef>
              <a:spcAft>
                <a:spcPts val="0"/>
              </a:spcAft>
              <a:buClr>
                <a:schemeClr val="dk1"/>
              </a:buClr>
              <a:buSzPts val="3200"/>
              <a:buNone/>
              <a:defRPr>
                <a:solidFill>
                  <a:schemeClr val="dk1"/>
                </a:solidFill>
                <a:highlight>
                  <a:schemeClr val="accent1"/>
                </a:highlight>
              </a:defRPr>
            </a:lvl9pPr>
          </a:lstStyle>
          <a:p>
            <a:endParaRPr/>
          </a:p>
        </p:txBody>
      </p:sp>
      <p:sp>
        <p:nvSpPr>
          <p:cNvPr id="25" name="Google Shape;25;p5"/>
          <p:cNvSpPr txBox="1">
            <a:spLocks noGrp="1"/>
          </p:cNvSpPr>
          <p:nvPr>
            <p:ph type="body" idx="1"/>
          </p:nvPr>
        </p:nvSpPr>
        <p:spPr>
          <a:xfrm>
            <a:off x="457200" y="1352550"/>
            <a:ext cx="8229600" cy="328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27"/>
        <p:cNvGrpSpPr/>
        <p:nvPr/>
      </p:nvGrpSpPr>
      <p:grpSpPr>
        <a:xfrm>
          <a:off x="0" y="0"/>
          <a:ext cx="0" cy="0"/>
          <a:chOff x="0" y="0"/>
          <a:chExt cx="0" cy="0"/>
        </a:xfrm>
      </p:grpSpPr>
      <p:sp>
        <p:nvSpPr>
          <p:cNvPr id="28" name="Google Shape;28;p6"/>
          <p:cNvSpPr/>
          <p:nvPr/>
        </p:nvSpPr>
        <p:spPr>
          <a:xfrm>
            <a:off x="150" y="0"/>
            <a:ext cx="45717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369075" y="517325"/>
            <a:ext cx="3834000" cy="54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a:solidFill>
                  <a:schemeClr val="dk1"/>
                </a:solidFill>
                <a:highlight>
                  <a:schemeClr val="accent1"/>
                </a:highlight>
              </a:defRPr>
            </a:lvl1pPr>
            <a:lvl2pPr lvl="1" rtl="0">
              <a:lnSpc>
                <a:spcPct val="115000"/>
              </a:lnSpc>
              <a:spcBef>
                <a:spcPts val="0"/>
              </a:spcBef>
              <a:spcAft>
                <a:spcPts val="0"/>
              </a:spcAft>
              <a:buClr>
                <a:schemeClr val="dk1"/>
              </a:buClr>
              <a:buSzPts val="3000"/>
              <a:buNone/>
              <a:defRPr sz="3000">
                <a:solidFill>
                  <a:schemeClr val="dk1"/>
                </a:solidFill>
                <a:highlight>
                  <a:schemeClr val="accent1"/>
                </a:highlight>
              </a:defRPr>
            </a:lvl2pPr>
            <a:lvl3pPr lvl="2" rtl="0">
              <a:lnSpc>
                <a:spcPct val="115000"/>
              </a:lnSpc>
              <a:spcBef>
                <a:spcPts val="0"/>
              </a:spcBef>
              <a:spcAft>
                <a:spcPts val="0"/>
              </a:spcAft>
              <a:buClr>
                <a:schemeClr val="dk1"/>
              </a:buClr>
              <a:buSzPts val="3000"/>
              <a:buNone/>
              <a:defRPr sz="3000">
                <a:solidFill>
                  <a:schemeClr val="dk1"/>
                </a:solidFill>
                <a:highlight>
                  <a:schemeClr val="accent1"/>
                </a:highlight>
              </a:defRPr>
            </a:lvl3pPr>
            <a:lvl4pPr lvl="3" rtl="0">
              <a:lnSpc>
                <a:spcPct val="115000"/>
              </a:lnSpc>
              <a:spcBef>
                <a:spcPts val="0"/>
              </a:spcBef>
              <a:spcAft>
                <a:spcPts val="0"/>
              </a:spcAft>
              <a:buClr>
                <a:schemeClr val="dk1"/>
              </a:buClr>
              <a:buSzPts val="3000"/>
              <a:buNone/>
              <a:defRPr sz="3000">
                <a:solidFill>
                  <a:schemeClr val="dk1"/>
                </a:solidFill>
                <a:highlight>
                  <a:schemeClr val="accent1"/>
                </a:highlight>
              </a:defRPr>
            </a:lvl4pPr>
            <a:lvl5pPr lvl="4" rtl="0">
              <a:lnSpc>
                <a:spcPct val="115000"/>
              </a:lnSpc>
              <a:spcBef>
                <a:spcPts val="0"/>
              </a:spcBef>
              <a:spcAft>
                <a:spcPts val="0"/>
              </a:spcAft>
              <a:buClr>
                <a:schemeClr val="dk1"/>
              </a:buClr>
              <a:buSzPts val="3000"/>
              <a:buNone/>
              <a:defRPr sz="3000">
                <a:solidFill>
                  <a:schemeClr val="dk1"/>
                </a:solidFill>
                <a:highlight>
                  <a:schemeClr val="accent1"/>
                </a:highlight>
              </a:defRPr>
            </a:lvl5pPr>
            <a:lvl6pPr lvl="5" rtl="0">
              <a:lnSpc>
                <a:spcPct val="115000"/>
              </a:lnSpc>
              <a:spcBef>
                <a:spcPts val="0"/>
              </a:spcBef>
              <a:spcAft>
                <a:spcPts val="0"/>
              </a:spcAft>
              <a:buClr>
                <a:schemeClr val="dk1"/>
              </a:buClr>
              <a:buSzPts val="3000"/>
              <a:buNone/>
              <a:defRPr sz="3000">
                <a:solidFill>
                  <a:schemeClr val="dk1"/>
                </a:solidFill>
                <a:highlight>
                  <a:schemeClr val="accent1"/>
                </a:highlight>
              </a:defRPr>
            </a:lvl6pPr>
            <a:lvl7pPr lvl="6" rtl="0">
              <a:lnSpc>
                <a:spcPct val="115000"/>
              </a:lnSpc>
              <a:spcBef>
                <a:spcPts val="0"/>
              </a:spcBef>
              <a:spcAft>
                <a:spcPts val="0"/>
              </a:spcAft>
              <a:buClr>
                <a:schemeClr val="dk1"/>
              </a:buClr>
              <a:buSzPts val="3000"/>
              <a:buNone/>
              <a:defRPr sz="3000">
                <a:solidFill>
                  <a:schemeClr val="dk1"/>
                </a:solidFill>
                <a:highlight>
                  <a:schemeClr val="accent1"/>
                </a:highlight>
              </a:defRPr>
            </a:lvl7pPr>
            <a:lvl8pPr lvl="7" rtl="0">
              <a:lnSpc>
                <a:spcPct val="115000"/>
              </a:lnSpc>
              <a:spcBef>
                <a:spcPts val="0"/>
              </a:spcBef>
              <a:spcAft>
                <a:spcPts val="0"/>
              </a:spcAft>
              <a:buClr>
                <a:schemeClr val="dk1"/>
              </a:buClr>
              <a:buSzPts val="3000"/>
              <a:buNone/>
              <a:defRPr sz="3000">
                <a:solidFill>
                  <a:schemeClr val="dk1"/>
                </a:solidFill>
                <a:highlight>
                  <a:schemeClr val="accent1"/>
                </a:highlight>
              </a:defRPr>
            </a:lvl8pPr>
            <a:lvl9pPr lvl="8" rtl="0">
              <a:lnSpc>
                <a:spcPct val="115000"/>
              </a:lnSpc>
              <a:spcBef>
                <a:spcPts val="0"/>
              </a:spcBef>
              <a:spcAft>
                <a:spcPts val="0"/>
              </a:spcAft>
              <a:buClr>
                <a:schemeClr val="dk1"/>
              </a:buClr>
              <a:buSzPts val="3000"/>
              <a:buNone/>
              <a:defRPr sz="3000">
                <a:solidFill>
                  <a:schemeClr val="dk1"/>
                </a:solidFill>
                <a:highlight>
                  <a:schemeClr val="accent1"/>
                </a:highlight>
              </a:defRPr>
            </a:lvl9pPr>
          </a:lstStyle>
          <a:p>
            <a:endParaRPr/>
          </a:p>
        </p:txBody>
      </p:sp>
      <p:sp>
        <p:nvSpPr>
          <p:cNvPr id="30" name="Google Shape;30;p6"/>
          <p:cNvSpPr txBox="1">
            <a:spLocks noGrp="1"/>
          </p:cNvSpPr>
          <p:nvPr>
            <p:ph type="body" idx="1"/>
          </p:nvPr>
        </p:nvSpPr>
        <p:spPr>
          <a:xfrm>
            <a:off x="369075" y="1739925"/>
            <a:ext cx="3834000" cy="2900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457200" y="1352550"/>
            <a:ext cx="3994500" cy="3399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4" name="Google Shape;34;p7"/>
          <p:cNvSpPr txBox="1">
            <a:spLocks noGrp="1"/>
          </p:cNvSpPr>
          <p:nvPr>
            <p:ph type="body" idx="2"/>
          </p:nvPr>
        </p:nvSpPr>
        <p:spPr>
          <a:xfrm>
            <a:off x="4692274" y="1352550"/>
            <a:ext cx="3994500" cy="3399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7"/>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200"/>
              <a:buNone/>
              <a:defRPr>
                <a:solidFill>
                  <a:schemeClr val="dk1"/>
                </a:solidFill>
                <a:highlight>
                  <a:schemeClr val="accent1"/>
                </a:highlight>
              </a:defRPr>
            </a:lvl1pPr>
            <a:lvl2pPr lvl="1" rtl="0">
              <a:lnSpc>
                <a:spcPct val="115000"/>
              </a:lnSpc>
              <a:spcBef>
                <a:spcPts val="0"/>
              </a:spcBef>
              <a:spcAft>
                <a:spcPts val="0"/>
              </a:spcAft>
              <a:buClr>
                <a:schemeClr val="dk1"/>
              </a:buClr>
              <a:buSzPts val="3200"/>
              <a:buNone/>
              <a:defRPr>
                <a:solidFill>
                  <a:schemeClr val="dk1"/>
                </a:solidFill>
                <a:highlight>
                  <a:schemeClr val="accent1"/>
                </a:highlight>
              </a:defRPr>
            </a:lvl2pPr>
            <a:lvl3pPr lvl="2" rtl="0">
              <a:lnSpc>
                <a:spcPct val="115000"/>
              </a:lnSpc>
              <a:spcBef>
                <a:spcPts val="0"/>
              </a:spcBef>
              <a:spcAft>
                <a:spcPts val="0"/>
              </a:spcAft>
              <a:buClr>
                <a:schemeClr val="dk1"/>
              </a:buClr>
              <a:buSzPts val="3200"/>
              <a:buNone/>
              <a:defRPr>
                <a:solidFill>
                  <a:schemeClr val="dk1"/>
                </a:solidFill>
                <a:highlight>
                  <a:schemeClr val="accent1"/>
                </a:highlight>
              </a:defRPr>
            </a:lvl3pPr>
            <a:lvl4pPr lvl="3" rtl="0">
              <a:lnSpc>
                <a:spcPct val="115000"/>
              </a:lnSpc>
              <a:spcBef>
                <a:spcPts val="0"/>
              </a:spcBef>
              <a:spcAft>
                <a:spcPts val="0"/>
              </a:spcAft>
              <a:buClr>
                <a:schemeClr val="dk1"/>
              </a:buClr>
              <a:buSzPts val="3200"/>
              <a:buNone/>
              <a:defRPr>
                <a:solidFill>
                  <a:schemeClr val="dk1"/>
                </a:solidFill>
                <a:highlight>
                  <a:schemeClr val="accent1"/>
                </a:highlight>
              </a:defRPr>
            </a:lvl4pPr>
            <a:lvl5pPr lvl="4" rtl="0">
              <a:lnSpc>
                <a:spcPct val="115000"/>
              </a:lnSpc>
              <a:spcBef>
                <a:spcPts val="0"/>
              </a:spcBef>
              <a:spcAft>
                <a:spcPts val="0"/>
              </a:spcAft>
              <a:buClr>
                <a:schemeClr val="dk1"/>
              </a:buClr>
              <a:buSzPts val="3200"/>
              <a:buNone/>
              <a:defRPr>
                <a:solidFill>
                  <a:schemeClr val="dk1"/>
                </a:solidFill>
                <a:highlight>
                  <a:schemeClr val="accent1"/>
                </a:highlight>
              </a:defRPr>
            </a:lvl5pPr>
            <a:lvl6pPr lvl="5" rtl="0">
              <a:lnSpc>
                <a:spcPct val="115000"/>
              </a:lnSpc>
              <a:spcBef>
                <a:spcPts val="0"/>
              </a:spcBef>
              <a:spcAft>
                <a:spcPts val="0"/>
              </a:spcAft>
              <a:buClr>
                <a:schemeClr val="dk1"/>
              </a:buClr>
              <a:buSzPts val="3200"/>
              <a:buNone/>
              <a:defRPr>
                <a:solidFill>
                  <a:schemeClr val="dk1"/>
                </a:solidFill>
                <a:highlight>
                  <a:schemeClr val="accent1"/>
                </a:highlight>
              </a:defRPr>
            </a:lvl6pPr>
            <a:lvl7pPr lvl="6" rtl="0">
              <a:lnSpc>
                <a:spcPct val="115000"/>
              </a:lnSpc>
              <a:spcBef>
                <a:spcPts val="0"/>
              </a:spcBef>
              <a:spcAft>
                <a:spcPts val="0"/>
              </a:spcAft>
              <a:buClr>
                <a:schemeClr val="dk1"/>
              </a:buClr>
              <a:buSzPts val="3200"/>
              <a:buNone/>
              <a:defRPr>
                <a:solidFill>
                  <a:schemeClr val="dk1"/>
                </a:solidFill>
                <a:highlight>
                  <a:schemeClr val="accent1"/>
                </a:highlight>
              </a:defRPr>
            </a:lvl7pPr>
            <a:lvl8pPr lvl="7" rtl="0">
              <a:lnSpc>
                <a:spcPct val="115000"/>
              </a:lnSpc>
              <a:spcBef>
                <a:spcPts val="0"/>
              </a:spcBef>
              <a:spcAft>
                <a:spcPts val="0"/>
              </a:spcAft>
              <a:buClr>
                <a:schemeClr val="dk1"/>
              </a:buClr>
              <a:buSzPts val="3200"/>
              <a:buNone/>
              <a:defRPr>
                <a:solidFill>
                  <a:schemeClr val="dk1"/>
                </a:solidFill>
                <a:highlight>
                  <a:schemeClr val="accent1"/>
                </a:highlight>
              </a:defRPr>
            </a:lvl8pPr>
            <a:lvl9pPr lvl="8" rtl="0">
              <a:lnSpc>
                <a:spcPct val="115000"/>
              </a:lnSpc>
              <a:spcBef>
                <a:spcPts val="0"/>
              </a:spcBef>
              <a:spcAft>
                <a:spcPts val="0"/>
              </a:spcAft>
              <a:buClr>
                <a:schemeClr val="dk1"/>
              </a:buClr>
              <a:buSzPts val="3200"/>
              <a:buNone/>
              <a:defRPr>
                <a:solidFill>
                  <a:schemeClr val="dk1"/>
                </a:solidFill>
                <a:highlight>
                  <a:schemeClr val="accent1"/>
                </a:highlight>
              </a:defRPr>
            </a:lvl9pPr>
          </a:lstStyle>
          <a:p>
            <a:endParaRPr/>
          </a:p>
        </p:txBody>
      </p:sp>
      <p:sp>
        <p:nvSpPr>
          <p:cNvPr id="36" name="Google Shape;36;p7"/>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Veil">
  <p:cSld name="BLANK_1">
    <p:spTree>
      <p:nvGrpSpPr>
        <p:cNvPr id="1" name="Shape 53"/>
        <p:cNvGrpSpPr/>
        <p:nvPr/>
      </p:nvGrpSpPr>
      <p:grpSpPr>
        <a:xfrm>
          <a:off x="0" y="0"/>
          <a:ext cx="0" cy="0"/>
          <a:chOff x="0" y="0"/>
          <a:chExt cx="0" cy="0"/>
        </a:xfrm>
      </p:grpSpPr>
      <p:sp>
        <p:nvSpPr>
          <p:cNvPr id="54" name="Google Shape;54;p12"/>
          <p:cNvSpPr/>
          <p:nvPr/>
        </p:nvSpPr>
        <p:spPr>
          <a:xfrm>
            <a:off x="150" y="0"/>
            <a:ext cx="9144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2"/>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Half Veil">
  <p:cSld name="BLANK_1_1">
    <p:spTree>
      <p:nvGrpSpPr>
        <p:cNvPr id="1" name="Shape 56"/>
        <p:cNvGrpSpPr/>
        <p:nvPr/>
      </p:nvGrpSpPr>
      <p:grpSpPr>
        <a:xfrm>
          <a:off x="0" y="0"/>
          <a:ext cx="0" cy="0"/>
          <a:chOff x="0" y="0"/>
          <a:chExt cx="0" cy="0"/>
        </a:xfrm>
      </p:grpSpPr>
      <p:sp>
        <p:nvSpPr>
          <p:cNvPr id="57" name="Google Shape;57;p13"/>
          <p:cNvSpPr/>
          <p:nvPr/>
        </p:nvSpPr>
        <p:spPr>
          <a:xfrm>
            <a:off x="4572000" y="0"/>
            <a:ext cx="4572000" cy="5149500"/>
          </a:xfrm>
          <a:prstGeom prst="rect">
            <a:avLst/>
          </a:prstGeom>
          <a:solidFill>
            <a:srgbClr val="000000">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3583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1pPr>
            <a:lvl2pPr lvl="1">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2pPr>
            <a:lvl3pPr lvl="2">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3pPr>
            <a:lvl4pPr lvl="3">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4pPr>
            <a:lvl5pPr lvl="4">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5pPr>
            <a:lvl6pPr lvl="5">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6pPr>
            <a:lvl7pPr lvl="6">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7pPr>
            <a:lvl8pPr lvl="7">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8pPr>
            <a:lvl9pPr lvl="8">
              <a:spcBef>
                <a:spcPts val="0"/>
              </a:spcBef>
              <a:spcAft>
                <a:spcPts val="0"/>
              </a:spcAft>
              <a:buClr>
                <a:schemeClr val="lt1"/>
              </a:buClr>
              <a:buSzPts val="3200"/>
              <a:buFont typeface="Nixie One"/>
              <a:buNone/>
              <a:defRPr sz="3200">
                <a:solidFill>
                  <a:schemeClr val="lt1"/>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457200" y="1352550"/>
            <a:ext cx="8229600" cy="3288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accent1"/>
              </a:buClr>
              <a:buSzPts val="2000"/>
              <a:buFont typeface="Raleway Thin"/>
              <a:buChar char="◎"/>
              <a:defRPr sz="2400">
                <a:solidFill>
                  <a:schemeClr val="lt1"/>
                </a:solidFill>
                <a:latin typeface="Raleway Thin"/>
                <a:ea typeface="Raleway Thin"/>
                <a:cs typeface="Raleway Thin"/>
                <a:sym typeface="Raleway Thin"/>
              </a:defRPr>
            </a:lvl1pPr>
            <a:lvl2pPr marL="914400" lvl="1" indent="-381000">
              <a:spcBef>
                <a:spcPts val="0"/>
              </a:spcBef>
              <a:spcAft>
                <a:spcPts val="0"/>
              </a:spcAft>
              <a:buClr>
                <a:schemeClr val="accent1"/>
              </a:buClr>
              <a:buSzPts val="2400"/>
              <a:buFont typeface="Raleway Thin"/>
              <a:buChar char="○"/>
              <a:defRPr sz="2400">
                <a:solidFill>
                  <a:schemeClr val="lt1"/>
                </a:solidFill>
                <a:latin typeface="Raleway Thin"/>
                <a:ea typeface="Raleway Thin"/>
                <a:cs typeface="Raleway Thin"/>
                <a:sym typeface="Raleway Thin"/>
              </a:defRPr>
            </a:lvl2pPr>
            <a:lvl3pPr marL="1371600" lvl="2" indent="-381000">
              <a:spcBef>
                <a:spcPts val="0"/>
              </a:spcBef>
              <a:spcAft>
                <a:spcPts val="0"/>
              </a:spcAft>
              <a:buClr>
                <a:schemeClr val="accent1"/>
              </a:buClr>
              <a:buSzPts val="2400"/>
              <a:buFont typeface="Raleway Thin"/>
              <a:buChar char="■"/>
              <a:defRPr sz="2400">
                <a:solidFill>
                  <a:schemeClr val="lt1"/>
                </a:solidFill>
                <a:latin typeface="Raleway Thin"/>
                <a:ea typeface="Raleway Thin"/>
                <a:cs typeface="Raleway Thin"/>
                <a:sym typeface="Raleway Thin"/>
              </a:defRPr>
            </a:lvl3pPr>
            <a:lvl4pPr marL="1828800" lvl="3"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4pPr>
            <a:lvl5pPr marL="2286000" lvl="4"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5pPr>
            <a:lvl6pPr marL="2743200" lvl="5"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6pPr>
            <a:lvl7pPr marL="3200400" lvl="6"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7pPr>
            <a:lvl8pPr marL="3657600" lvl="7"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8pPr>
            <a:lvl9pPr marL="4114800" lvl="8" indent="-381000">
              <a:spcBef>
                <a:spcPts val="0"/>
              </a:spcBef>
              <a:spcAft>
                <a:spcPts val="0"/>
              </a:spcAft>
              <a:buClr>
                <a:schemeClr val="lt1"/>
              </a:buClr>
              <a:buSzPts val="2400"/>
              <a:buFont typeface="Raleway Thin"/>
              <a:buChar char="■"/>
              <a:defRPr sz="2400">
                <a:solidFill>
                  <a:schemeClr val="lt1"/>
                </a:solidFill>
                <a:latin typeface="Raleway Thin"/>
                <a:ea typeface="Raleway Thin"/>
                <a:cs typeface="Raleway Thin"/>
                <a:sym typeface="Raleway Thin"/>
              </a:defRPr>
            </a:lvl9pPr>
          </a:lstStyle>
          <a:p>
            <a:endParaRPr/>
          </a:p>
        </p:txBody>
      </p:sp>
      <p:sp>
        <p:nvSpPr>
          <p:cNvPr id="8" name="Google Shape;8;p1"/>
          <p:cNvSpPr txBox="1">
            <a:spLocks noGrp="1"/>
          </p:cNvSpPr>
          <p:nvPr>
            <p:ph type="sldNum" idx="12"/>
          </p:nvPr>
        </p:nvSpPr>
        <p:spPr>
          <a:xfrm>
            <a:off x="8556775" y="4752131"/>
            <a:ext cx="548700" cy="3153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Nixie One"/>
                <a:ea typeface="Nixie One"/>
                <a:cs typeface="Nixie One"/>
                <a:sym typeface="Nixie One"/>
              </a:defRPr>
            </a:lvl1pPr>
            <a:lvl2pPr lvl="1" algn="r">
              <a:buNone/>
              <a:defRPr sz="1300">
                <a:solidFill>
                  <a:schemeClr val="accent1"/>
                </a:solidFill>
                <a:latin typeface="Nixie One"/>
                <a:ea typeface="Nixie One"/>
                <a:cs typeface="Nixie One"/>
                <a:sym typeface="Nixie One"/>
              </a:defRPr>
            </a:lvl2pPr>
            <a:lvl3pPr lvl="2" algn="r">
              <a:buNone/>
              <a:defRPr sz="1300">
                <a:solidFill>
                  <a:schemeClr val="accent1"/>
                </a:solidFill>
                <a:latin typeface="Nixie One"/>
                <a:ea typeface="Nixie One"/>
                <a:cs typeface="Nixie One"/>
                <a:sym typeface="Nixie One"/>
              </a:defRPr>
            </a:lvl3pPr>
            <a:lvl4pPr lvl="3" algn="r">
              <a:buNone/>
              <a:defRPr sz="1300">
                <a:solidFill>
                  <a:schemeClr val="accent1"/>
                </a:solidFill>
                <a:latin typeface="Nixie One"/>
                <a:ea typeface="Nixie One"/>
                <a:cs typeface="Nixie One"/>
                <a:sym typeface="Nixie One"/>
              </a:defRPr>
            </a:lvl4pPr>
            <a:lvl5pPr lvl="4" algn="r">
              <a:buNone/>
              <a:defRPr sz="1300">
                <a:solidFill>
                  <a:schemeClr val="accent1"/>
                </a:solidFill>
                <a:latin typeface="Nixie One"/>
                <a:ea typeface="Nixie One"/>
                <a:cs typeface="Nixie One"/>
                <a:sym typeface="Nixie One"/>
              </a:defRPr>
            </a:lvl5pPr>
            <a:lvl6pPr lvl="5" algn="r">
              <a:buNone/>
              <a:defRPr sz="1300">
                <a:solidFill>
                  <a:schemeClr val="accent1"/>
                </a:solidFill>
                <a:latin typeface="Nixie One"/>
                <a:ea typeface="Nixie One"/>
                <a:cs typeface="Nixie One"/>
                <a:sym typeface="Nixie One"/>
              </a:defRPr>
            </a:lvl6pPr>
            <a:lvl7pPr lvl="6" algn="r">
              <a:buNone/>
              <a:defRPr sz="1300">
                <a:solidFill>
                  <a:schemeClr val="accent1"/>
                </a:solidFill>
                <a:latin typeface="Nixie One"/>
                <a:ea typeface="Nixie One"/>
                <a:cs typeface="Nixie One"/>
                <a:sym typeface="Nixie One"/>
              </a:defRPr>
            </a:lvl7pPr>
            <a:lvl8pPr lvl="7" algn="r">
              <a:buNone/>
              <a:defRPr sz="1300">
                <a:solidFill>
                  <a:schemeClr val="accent1"/>
                </a:solidFill>
                <a:latin typeface="Nixie One"/>
                <a:ea typeface="Nixie One"/>
                <a:cs typeface="Nixie One"/>
                <a:sym typeface="Nixie One"/>
              </a:defRPr>
            </a:lvl8pPr>
            <a:lvl9pPr lvl="8" algn="r">
              <a:buNone/>
              <a:defRPr sz="1300">
                <a:solidFill>
                  <a:schemeClr val="accent1"/>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5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web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hingspeak.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codeproject.com/Articles/845538/An-Introduction-to-ThingSpeak" TargetMode="External"/><Relationship Id="rId2" Type="http://schemas.openxmlformats.org/officeDocument/2006/relationships/hyperlink" Target="https://electropeak.com/learn/nodemcu-esp8266-on-arduino-id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components101.com/development-boards/nodemcu-esp8266-pinout-features-and-datasheet"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804635" y="516391"/>
            <a:ext cx="7048500" cy="1160462"/>
          </a:xfrm>
        </p:spPr>
        <p:txBody>
          <a:bodyPr spcFirstLastPara="1" wrap="square" lIns="91425" tIns="91425" rIns="91425" bIns="91425" anchor="t" anchorCtr="0">
            <a:noAutofit/>
          </a:bodyPr>
          <a:lstStyle/>
          <a:p>
            <a:pPr lvl="0"/>
            <a:r>
              <a:rPr lang="en-US" dirty="0"/>
              <a:t>Automatic watering system for plants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t="-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4D68-F262-460B-91E5-4C54187E6FE5}"/>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B06E1CF1-3395-4ED1-9851-6B94942D2959}"/>
              </a:ext>
            </a:extLst>
          </p:cNvPr>
          <p:cNvSpPr>
            <a:spLocks noGrp="1"/>
          </p:cNvSpPr>
          <p:nvPr>
            <p:ph type="body" idx="1"/>
          </p:nvPr>
        </p:nvSpPr>
        <p:spPr/>
        <p:txBody>
          <a:bodyPr/>
          <a:lstStyle/>
          <a:p>
            <a:r>
              <a:rPr lang="en-US" b="0" i="0" dirty="0">
                <a:solidFill>
                  <a:srgbClr val="212529"/>
                </a:solidFill>
                <a:effectLst/>
                <a:latin typeface="-apple-system"/>
              </a:rPr>
              <a:t>It can be powered using Micro USB jack and VIN pin (External Supply Pin). It supports UART, SPI, and I2C interface.</a:t>
            </a:r>
          </a:p>
          <a:p>
            <a:r>
              <a:rPr lang="en-US" b="0" i="0" dirty="0">
                <a:solidFill>
                  <a:srgbClr val="212529"/>
                </a:solidFill>
                <a:effectLst/>
                <a:latin typeface="-apple-system"/>
              </a:rPr>
              <a:t>The NodeMCU Development Board can be easily programmed with Arduino IDE since it is easy to use.</a:t>
            </a:r>
            <a:endParaRPr lang="en-CA" dirty="0"/>
          </a:p>
        </p:txBody>
      </p:sp>
      <p:sp>
        <p:nvSpPr>
          <p:cNvPr id="4" name="Slide Number Placeholder 3">
            <a:extLst>
              <a:ext uri="{FF2B5EF4-FFF2-40B4-BE49-F238E27FC236}">
                <a16:creationId xmlns:a16="http://schemas.microsoft.com/office/drawing/2014/main" id="{2C02877D-76B8-4349-88D0-3FA5F21823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57180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20AE-E04E-429D-A4C4-07580D897027}"/>
              </a:ext>
            </a:extLst>
          </p:cNvPr>
          <p:cNvSpPr>
            <a:spLocks noGrp="1"/>
          </p:cNvSpPr>
          <p:nvPr>
            <p:ph type="title"/>
          </p:nvPr>
        </p:nvSpPr>
        <p:spPr/>
        <p:txBody>
          <a:bodyPr/>
          <a:lstStyle/>
          <a:p>
            <a:r>
              <a:rPr lang="en-CA" dirty="0"/>
              <a:t>Pinout</a:t>
            </a:r>
          </a:p>
        </p:txBody>
      </p:sp>
      <p:sp>
        <p:nvSpPr>
          <p:cNvPr id="3" name="Text Placeholder 2">
            <a:extLst>
              <a:ext uri="{FF2B5EF4-FFF2-40B4-BE49-F238E27FC236}">
                <a16:creationId xmlns:a16="http://schemas.microsoft.com/office/drawing/2014/main" id="{F019F618-721B-433A-87CF-9BB99AEA3615}"/>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0FF9F9C-ADCE-4CCC-A52D-08AE266BE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16E4E7F0-ADFD-49E5-8D69-85C76B421425}"/>
              </a:ext>
            </a:extLst>
          </p:cNvPr>
          <p:cNvPicPr>
            <a:picLocks noChangeAspect="1"/>
          </p:cNvPicPr>
          <p:nvPr/>
        </p:nvPicPr>
        <p:blipFill>
          <a:blip r:embed="rId2"/>
          <a:stretch>
            <a:fillRect/>
          </a:stretch>
        </p:blipFill>
        <p:spPr>
          <a:xfrm>
            <a:off x="914399" y="1209369"/>
            <a:ext cx="7642375" cy="3721004"/>
          </a:xfrm>
          <a:prstGeom prst="rect">
            <a:avLst/>
          </a:prstGeom>
        </p:spPr>
      </p:pic>
    </p:spTree>
    <p:extLst>
      <p:ext uri="{BB962C8B-B14F-4D97-AF65-F5344CB8AC3E}">
        <p14:creationId xmlns:p14="http://schemas.microsoft.com/office/powerpoint/2010/main" val="305715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5819-0CC9-498E-987D-CEE82CB13751}"/>
              </a:ext>
            </a:extLst>
          </p:cNvPr>
          <p:cNvSpPr>
            <a:spLocks noGrp="1"/>
          </p:cNvSpPr>
          <p:nvPr>
            <p:ph type="title"/>
          </p:nvPr>
        </p:nvSpPr>
        <p:spPr>
          <a:xfrm>
            <a:off x="457200" y="276184"/>
            <a:ext cx="8229600" cy="545700"/>
          </a:xfrm>
        </p:spPr>
        <p:txBody>
          <a:bodyPr/>
          <a:lstStyle/>
          <a:p>
            <a:r>
              <a:rPr lang="en-CA" dirty="0"/>
              <a:t>Explanation</a:t>
            </a:r>
          </a:p>
        </p:txBody>
      </p:sp>
      <p:sp>
        <p:nvSpPr>
          <p:cNvPr id="3" name="Text Placeholder 2">
            <a:extLst>
              <a:ext uri="{FF2B5EF4-FFF2-40B4-BE49-F238E27FC236}">
                <a16:creationId xmlns:a16="http://schemas.microsoft.com/office/drawing/2014/main" id="{F6EDBBF3-8B07-4812-8D42-7B4BC2416B4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39F9796-D8A9-4AB9-AC24-FA00313F0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5" name="Table 5">
            <a:extLst>
              <a:ext uri="{FF2B5EF4-FFF2-40B4-BE49-F238E27FC236}">
                <a16:creationId xmlns:a16="http://schemas.microsoft.com/office/drawing/2014/main" id="{781FA46B-D6FA-4DE3-A5AA-53508CEF0757}"/>
              </a:ext>
            </a:extLst>
          </p:cNvPr>
          <p:cNvGraphicFramePr>
            <a:graphicFrameLocks noGrp="1"/>
          </p:cNvGraphicFramePr>
          <p:nvPr>
            <p:extLst>
              <p:ext uri="{D42A27DB-BD31-4B8C-83A1-F6EECF244321}">
                <p14:modId xmlns:p14="http://schemas.microsoft.com/office/powerpoint/2010/main" val="2516350610"/>
              </p:ext>
            </p:extLst>
          </p:nvPr>
        </p:nvGraphicFramePr>
        <p:xfrm>
          <a:off x="398207" y="1056449"/>
          <a:ext cx="8487696" cy="3880502"/>
        </p:xfrm>
        <a:graphic>
          <a:graphicData uri="http://schemas.openxmlformats.org/drawingml/2006/table">
            <a:tbl>
              <a:tblPr firstRow="1" bandRow="1">
                <a:tableStyleId>{3C2FFA5D-87B4-456A-9821-1D502468CF0F}</a:tableStyleId>
              </a:tblPr>
              <a:tblGrid>
                <a:gridCol w="2829232">
                  <a:extLst>
                    <a:ext uri="{9D8B030D-6E8A-4147-A177-3AD203B41FA5}">
                      <a16:colId xmlns:a16="http://schemas.microsoft.com/office/drawing/2014/main" val="3740529963"/>
                    </a:ext>
                  </a:extLst>
                </a:gridCol>
                <a:gridCol w="2829232">
                  <a:extLst>
                    <a:ext uri="{9D8B030D-6E8A-4147-A177-3AD203B41FA5}">
                      <a16:colId xmlns:a16="http://schemas.microsoft.com/office/drawing/2014/main" val="1167267675"/>
                    </a:ext>
                  </a:extLst>
                </a:gridCol>
                <a:gridCol w="2829232">
                  <a:extLst>
                    <a:ext uri="{9D8B030D-6E8A-4147-A177-3AD203B41FA5}">
                      <a16:colId xmlns:a16="http://schemas.microsoft.com/office/drawing/2014/main" val="2289626636"/>
                    </a:ext>
                  </a:extLst>
                </a:gridCol>
              </a:tblGrid>
              <a:tr h="0">
                <a:tc>
                  <a:txBody>
                    <a:bodyPr/>
                    <a:lstStyle/>
                    <a:p>
                      <a:r>
                        <a:rPr lang="en-CA" dirty="0"/>
                        <a:t>Pin category</a:t>
                      </a:r>
                    </a:p>
                  </a:txBody>
                  <a:tcPr/>
                </a:tc>
                <a:tc>
                  <a:txBody>
                    <a:bodyPr/>
                    <a:lstStyle/>
                    <a:p>
                      <a:r>
                        <a:rPr lang="en-CA" dirty="0"/>
                        <a:t>Name</a:t>
                      </a:r>
                    </a:p>
                  </a:txBody>
                  <a:tcPr/>
                </a:tc>
                <a:tc>
                  <a:txBody>
                    <a:bodyPr/>
                    <a:lstStyle/>
                    <a:p>
                      <a:r>
                        <a:rPr lang="en-CA" dirty="0"/>
                        <a:t>Description</a:t>
                      </a:r>
                    </a:p>
                  </a:txBody>
                  <a:tcPr/>
                </a:tc>
                <a:extLst>
                  <a:ext uri="{0D108BD9-81ED-4DB2-BD59-A6C34878D82A}">
                    <a16:rowId xmlns:a16="http://schemas.microsoft.com/office/drawing/2014/main" val="617021281"/>
                  </a:ext>
                </a:extLst>
              </a:tr>
              <a:tr h="1162348">
                <a:tc>
                  <a:txBody>
                    <a:bodyPr/>
                    <a:lstStyle/>
                    <a:p>
                      <a:pPr fontAlgn="t"/>
                      <a:r>
                        <a:rPr lang="en-CA" dirty="0">
                          <a:effectLst/>
                        </a:rPr>
                        <a:t>Power</a:t>
                      </a:r>
                    </a:p>
                  </a:txBody>
                  <a:tcPr/>
                </a:tc>
                <a:tc>
                  <a:txBody>
                    <a:bodyPr/>
                    <a:lstStyle/>
                    <a:p>
                      <a:pPr fontAlgn="t"/>
                      <a:r>
                        <a:rPr lang="en-CA" dirty="0">
                          <a:effectLst/>
                        </a:rPr>
                        <a:t>Micro-USB, 3.3V, GND, Vin</a:t>
                      </a:r>
                    </a:p>
                  </a:txBody>
                  <a:tcPr/>
                </a:tc>
                <a:tc>
                  <a:txBody>
                    <a:bodyPr/>
                    <a:lstStyle/>
                    <a:p>
                      <a:pPr fontAlgn="t"/>
                      <a:r>
                        <a:rPr lang="en-US" b="1">
                          <a:effectLst/>
                        </a:rPr>
                        <a:t>Micro-USB:</a:t>
                      </a:r>
                      <a:r>
                        <a:rPr lang="en-US">
                          <a:effectLst/>
                        </a:rPr>
                        <a:t> NodeMCU can be powered through the USB port</a:t>
                      </a:r>
                    </a:p>
                    <a:p>
                      <a:pPr fontAlgn="t"/>
                      <a:r>
                        <a:rPr lang="en-US">
                          <a:effectLst/>
                        </a:rPr>
                        <a:t> </a:t>
                      </a:r>
                    </a:p>
                    <a:p>
                      <a:pPr fontAlgn="t"/>
                      <a:r>
                        <a:rPr lang="en-US" b="1">
                          <a:effectLst/>
                        </a:rPr>
                        <a:t>3.3V:</a:t>
                      </a:r>
                      <a:r>
                        <a:rPr lang="en-US">
                          <a:effectLst/>
                        </a:rPr>
                        <a:t> Regulated 3.3V can be supplied to this pin to power the board</a:t>
                      </a:r>
                    </a:p>
                    <a:p>
                      <a:pPr fontAlgn="t"/>
                      <a:r>
                        <a:rPr lang="en-US">
                          <a:effectLst/>
                        </a:rPr>
                        <a:t> </a:t>
                      </a:r>
                    </a:p>
                    <a:p>
                      <a:pPr fontAlgn="t"/>
                      <a:r>
                        <a:rPr lang="en-US" b="1">
                          <a:effectLst/>
                        </a:rPr>
                        <a:t>GND:</a:t>
                      </a:r>
                      <a:r>
                        <a:rPr lang="en-US">
                          <a:effectLst/>
                        </a:rPr>
                        <a:t> Ground pins</a:t>
                      </a:r>
                    </a:p>
                    <a:p>
                      <a:pPr fontAlgn="t"/>
                      <a:r>
                        <a:rPr lang="en-US">
                          <a:effectLst/>
                        </a:rPr>
                        <a:t> </a:t>
                      </a:r>
                    </a:p>
                    <a:p>
                      <a:pPr fontAlgn="t"/>
                      <a:r>
                        <a:rPr lang="en-US" b="1">
                          <a:effectLst/>
                        </a:rPr>
                        <a:t>Vin: </a:t>
                      </a:r>
                      <a:r>
                        <a:rPr lang="en-US">
                          <a:effectLst/>
                        </a:rPr>
                        <a:t>External Power Supply</a:t>
                      </a:r>
                    </a:p>
                  </a:txBody>
                  <a:tcPr/>
                </a:tc>
                <a:extLst>
                  <a:ext uri="{0D108BD9-81ED-4DB2-BD59-A6C34878D82A}">
                    <a16:rowId xmlns:a16="http://schemas.microsoft.com/office/drawing/2014/main" val="4266086520"/>
                  </a:ext>
                </a:extLst>
              </a:tr>
              <a:tr h="314342">
                <a:tc>
                  <a:txBody>
                    <a:bodyPr/>
                    <a:lstStyle/>
                    <a:p>
                      <a:pPr fontAlgn="t"/>
                      <a:r>
                        <a:rPr lang="en-CA">
                          <a:effectLst/>
                        </a:rPr>
                        <a:t>Control Pins</a:t>
                      </a:r>
                    </a:p>
                  </a:txBody>
                  <a:tcPr/>
                </a:tc>
                <a:tc>
                  <a:txBody>
                    <a:bodyPr/>
                    <a:lstStyle/>
                    <a:p>
                      <a:pPr fontAlgn="t"/>
                      <a:r>
                        <a:rPr lang="en-CA" b="1" dirty="0">
                          <a:effectLst/>
                        </a:rPr>
                        <a:t>EN, RST</a:t>
                      </a:r>
                      <a:endParaRPr lang="en-CA" dirty="0">
                        <a:effectLst/>
                      </a:endParaRPr>
                    </a:p>
                  </a:txBody>
                  <a:tcPr/>
                </a:tc>
                <a:tc>
                  <a:txBody>
                    <a:bodyPr/>
                    <a:lstStyle/>
                    <a:p>
                      <a:pPr fontAlgn="t"/>
                      <a:r>
                        <a:rPr lang="en-US">
                          <a:effectLst/>
                        </a:rPr>
                        <a:t>The pin and the button resets the microcontroller</a:t>
                      </a:r>
                    </a:p>
                  </a:txBody>
                  <a:tcPr/>
                </a:tc>
                <a:extLst>
                  <a:ext uri="{0D108BD9-81ED-4DB2-BD59-A6C34878D82A}">
                    <a16:rowId xmlns:a16="http://schemas.microsoft.com/office/drawing/2014/main" val="2419446986"/>
                  </a:ext>
                </a:extLst>
              </a:tr>
              <a:tr h="314342">
                <a:tc>
                  <a:txBody>
                    <a:bodyPr/>
                    <a:lstStyle/>
                    <a:p>
                      <a:pPr fontAlgn="t"/>
                      <a:r>
                        <a:rPr lang="en-CA">
                          <a:effectLst/>
                        </a:rPr>
                        <a:t>Analog Pin</a:t>
                      </a:r>
                    </a:p>
                  </a:txBody>
                  <a:tcPr/>
                </a:tc>
                <a:tc>
                  <a:txBody>
                    <a:bodyPr/>
                    <a:lstStyle/>
                    <a:p>
                      <a:pPr fontAlgn="t"/>
                      <a:r>
                        <a:rPr lang="en-CA">
                          <a:effectLst/>
                        </a:rPr>
                        <a:t>A0</a:t>
                      </a:r>
                    </a:p>
                  </a:txBody>
                  <a:tcPr/>
                </a:tc>
                <a:tc>
                  <a:txBody>
                    <a:bodyPr/>
                    <a:lstStyle/>
                    <a:p>
                      <a:pPr fontAlgn="t"/>
                      <a:r>
                        <a:rPr lang="en-US" dirty="0">
                          <a:effectLst/>
                        </a:rPr>
                        <a:t>Used to measure analog voltage in the range of 0-3.3V</a:t>
                      </a:r>
                    </a:p>
                  </a:txBody>
                  <a:tcPr/>
                </a:tc>
                <a:extLst>
                  <a:ext uri="{0D108BD9-81ED-4DB2-BD59-A6C34878D82A}">
                    <a16:rowId xmlns:a16="http://schemas.microsoft.com/office/drawing/2014/main" val="3316962825"/>
                  </a:ext>
                </a:extLst>
              </a:tr>
              <a:tr h="314342">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2235214059"/>
                  </a:ext>
                </a:extLst>
              </a:tr>
            </a:tbl>
          </a:graphicData>
        </a:graphic>
      </p:graphicFrame>
    </p:spTree>
    <p:extLst>
      <p:ext uri="{BB962C8B-B14F-4D97-AF65-F5344CB8AC3E}">
        <p14:creationId xmlns:p14="http://schemas.microsoft.com/office/powerpoint/2010/main" val="3085611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5700-BFBA-4E11-A510-8061EB372B7C}"/>
              </a:ext>
            </a:extLst>
          </p:cNvPr>
          <p:cNvSpPr>
            <a:spLocks noGrp="1"/>
          </p:cNvSpPr>
          <p:nvPr>
            <p:ph type="title"/>
          </p:nvPr>
        </p:nvSpPr>
        <p:spPr/>
        <p:txBody>
          <a:bodyPr/>
          <a:lstStyle/>
          <a:p>
            <a:endParaRPr lang="en-CA" dirty="0"/>
          </a:p>
        </p:txBody>
      </p:sp>
      <p:sp>
        <p:nvSpPr>
          <p:cNvPr id="3" name="Text Placeholder 2">
            <a:extLst>
              <a:ext uri="{FF2B5EF4-FFF2-40B4-BE49-F238E27FC236}">
                <a16:creationId xmlns:a16="http://schemas.microsoft.com/office/drawing/2014/main" id="{FB906B26-2FC6-4112-A71E-A0B2B0E3DA16}"/>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97DF9D72-7BFD-4BBD-B263-B7F0794DA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5" name="Table 5">
            <a:extLst>
              <a:ext uri="{FF2B5EF4-FFF2-40B4-BE49-F238E27FC236}">
                <a16:creationId xmlns:a16="http://schemas.microsoft.com/office/drawing/2014/main" id="{8B8579B0-4068-4940-98D8-6A67156599BF}"/>
              </a:ext>
            </a:extLst>
          </p:cNvPr>
          <p:cNvGraphicFramePr>
            <a:graphicFrameLocks noGrp="1"/>
          </p:cNvGraphicFramePr>
          <p:nvPr>
            <p:extLst>
              <p:ext uri="{D42A27DB-BD31-4B8C-83A1-F6EECF244321}">
                <p14:modId xmlns:p14="http://schemas.microsoft.com/office/powerpoint/2010/main" val="961225916"/>
              </p:ext>
            </p:extLst>
          </p:nvPr>
        </p:nvGraphicFramePr>
        <p:xfrm>
          <a:off x="457200" y="1179731"/>
          <a:ext cx="8008374" cy="3566160"/>
        </p:xfrm>
        <a:graphic>
          <a:graphicData uri="http://schemas.openxmlformats.org/drawingml/2006/table">
            <a:tbl>
              <a:tblPr firstRow="1" bandRow="1">
                <a:tableStyleId>{3C2FFA5D-87B4-456A-9821-1D502468CF0F}</a:tableStyleId>
              </a:tblPr>
              <a:tblGrid>
                <a:gridCol w="2669458">
                  <a:extLst>
                    <a:ext uri="{9D8B030D-6E8A-4147-A177-3AD203B41FA5}">
                      <a16:colId xmlns:a16="http://schemas.microsoft.com/office/drawing/2014/main" val="1186521214"/>
                    </a:ext>
                  </a:extLst>
                </a:gridCol>
                <a:gridCol w="2669458">
                  <a:extLst>
                    <a:ext uri="{9D8B030D-6E8A-4147-A177-3AD203B41FA5}">
                      <a16:colId xmlns:a16="http://schemas.microsoft.com/office/drawing/2014/main" val="1498928628"/>
                    </a:ext>
                  </a:extLst>
                </a:gridCol>
                <a:gridCol w="2669458">
                  <a:extLst>
                    <a:ext uri="{9D8B030D-6E8A-4147-A177-3AD203B41FA5}">
                      <a16:colId xmlns:a16="http://schemas.microsoft.com/office/drawing/2014/main" val="334272781"/>
                    </a:ext>
                  </a:extLst>
                </a:gridCol>
              </a:tblGrid>
              <a:tr h="377569">
                <a:tc>
                  <a:txBody>
                    <a:bodyPr/>
                    <a:lstStyle/>
                    <a:p>
                      <a:pPr fontAlgn="t"/>
                      <a:r>
                        <a:rPr lang="en-CA" b="0" dirty="0">
                          <a:solidFill>
                            <a:schemeClr val="tx1"/>
                          </a:solidFill>
                          <a:effectLst/>
                        </a:rPr>
                        <a:t>GPIO Pins</a:t>
                      </a:r>
                    </a:p>
                  </a:txBody>
                  <a:tcPr/>
                </a:tc>
                <a:tc>
                  <a:txBody>
                    <a:bodyPr/>
                    <a:lstStyle/>
                    <a:p>
                      <a:pPr fontAlgn="t"/>
                      <a:r>
                        <a:rPr lang="en-CA" b="0" dirty="0">
                          <a:solidFill>
                            <a:schemeClr val="tx1"/>
                          </a:solidFill>
                          <a:effectLst/>
                        </a:rPr>
                        <a:t>GPIO1 to GPIO16</a:t>
                      </a:r>
                    </a:p>
                  </a:txBody>
                  <a:tcPr/>
                </a:tc>
                <a:tc>
                  <a:txBody>
                    <a:bodyPr/>
                    <a:lstStyle/>
                    <a:p>
                      <a:pPr fontAlgn="t"/>
                      <a:r>
                        <a:rPr lang="en-US" b="0" dirty="0">
                          <a:solidFill>
                            <a:schemeClr val="tx1"/>
                          </a:solidFill>
                          <a:effectLst/>
                        </a:rPr>
                        <a:t>NodeMCU has 16 general purpose input-output pins on its board</a:t>
                      </a:r>
                    </a:p>
                  </a:txBody>
                  <a:tcPr/>
                </a:tc>
                <a:extLst>
                  <a:ext uri="{0D108BD9-81ED-4DB2-BD59-A6C34878D82A}">
                    <a16:rowId xmlns:a16="http://schemas.microsoft.com/office/drawing/2014/main" val="3810938993"/>
                  </a:ext>
                </a:extLst>
              </a:tr>
              <a:tr h="377569">
                <a:tc>
                  <a:txBody>
                    <a:bodyPr/>
                    <a:lstStyle/>
                    <a:p>
                      <a:pPr fontAlgn="t"/>
                      <a:r>
                        <a:rPr lang="en-CA">
                          <a:effectLst/>
                        </a:rPr>
                        <a:t>SPI Pins</a:t>
                      </a:r>
                    </a:p>
                  </a:txBody>
                  <a:tcPr/>
                </a:tc>
                <a:tc>
                  <a:txBody>
                    <a:bodyPr/>
                    <a:lstStyle/>
                    <a:p>
                      <a:pPr fontAlgn="t"/>
                      <a:r>
                        <a:rPr lang="en-CA" b="0">
                          <a:solidFill>
                            <a:schemeClr val="tx1"/>
                          </a:solidFill>
                          <a:effectLst/>
                        </a:rPr>
                        <a:t>SD1, CMD, SD0, CLK</a:t>
                      </a:r>
                    </a:p>
                  </a:txBody>
                  <a:tcPr/>
                </a:tc>
                <a:tc>
                  <a:txBody>
                    <a:bodyPr/>
                    <a:lstStyle/>
                    <a:p>
                      <a:pPr fontAlgn="t"/>
                      <a:r>
                        <a:rPr lang="en-US" b="0" dirty="0">
                          <a:solidFill>
                            <a:schemeClr val="tx1"/>
                          </a:solidFill>
                          <a:effectLst/>
                        </a:rPr>
                        <a:t>NodeMCU has four pins available for SPI communication.</a:t>
                      </a:r>
                    </a:p>
                  </a:txBody>
                  <a:tcPr/>
                </a:tc>
                <a:extLst>
                  <a:ext uri="{0D108BD9-81ED-4DB2-BD59-A6C34878D82A}">
                    <a16:rowId xmlns:a16="http://schemas.microsoft.com/office/drawing/2014/main" val="703146022"/>
                  </a:ext>
                </a:extLst>
              </a:tr>
              <a:tr h="377569">
                <a:tc>
                  <a:txBody>
                    <a:bodyPr/>
                    <a:lstStyle/>
                    <a:p>
                      <a:pPr fontAlgn="t"/>
                      <a:r>
                        <a:rPr lang="en-CA">
                          <a:effectLst/>
                        </a:rPr>
                        <a:t>UART Pins</a:t>
                      </a:r>
                    </a:p>
                  </a:txBody>
                  <a:tcPr/>
                </a:tc>
                <a:tc>
                  <a:txBody>
                    <a:bodyPr/>
                    <a:lstStyle/>
                    <a:p>
                      <a:pPr fontAlgn="t"/>
                      <a:r>
                        <a:rPr lang="en-CA">
                          <a:effectLst/>
                        </a:rPr>
                        <a:t>TXD0, RXD0, TXD2, RXD2</a:t>
                      </a:r>
                    </a:p>
                  </a:txBody>
                  <a:tcPr/>
                </a:tc>
                <a:tc>
                  <a:txBody>
                    <a:bodyPr/>
                    <a:lstStyle/>
                    <a:p>
                      <a:pPr fontAlgn="t"/>
                      <a:r>
                        <a:rPr lang="en-US">
                          <a:effectLst/>
                        </a:rPr>
                        <a:t>NodeMCU has two UART interfaces, UART0 (RXD0 &amp; TXD0) and UART1 (RXD1 &amp; TXD1). UART1 is used to upload the firmware/program.</a:t>
                      </a:r>
                    </a:p>
                  </a:txBody>
                  <a:tcPr/>
                </a:tc>
                <a:extLst>
                  <a:ext uri="{0D108BD9-81ED-4DB2-BD59-A6C34878D82A}">
                    <a16:rowId xmlns:a16="http://schemas.microsoft.com/office/drawing/2014/main" val="3708794298"/>
                  </a:ext>
                </a:extLst>
              </a:tr>
              <a:tr h="377569">
                <a:tc>
                  <a:txBody>
                    <a:bodyPr/>
                    <a:lstStyle/>
                    <a:p>
                      <a:pPr fontAlgn="t"/>
                      <a:r>
                        <a:rPr lang="en-CA">
                          <a:effectLst/>
                        </a:rPr>
                        <a:t>I2C Pins</a:t>
                      </a:r>
                    </a:p>
                  </a:txBody>
                  <a:tcPr/>
                </a:tc>
                <a:tc>
                  <a:txBody>
                    <a:bodyPr/>
                    <a:lstStyle/>
                    <a:p>
                      <a:pPr fontAlgn="t"/>
                      <a:r>
                        <a:rPr lang="en-CA">
                          <a:effectLst/>
                        </a:rPr>
                        <a:t> </a:t>
                      </a:r>
                    </a:p>
                  </a:txBody>
                  <a:tcPr/>
                </a:tc>
                <a:tc>
                  <a:txBody>
                    <a:bodyPr/>
                    <a:lstStyle/>
                    <a:p>
                      <a:pPr fontAlgn="t"/>
                      <a:r>
                        <a:rPr lang="en-US" dirty="0">
                          <a:effectLst/>
                        </a:rPr>
                        <a:t>NodeMCU has I2C functionality support but due to the internal functionality of these pins, you have to find which pin is I2C.</a:t>
                      </a:r>
                    </a:p>
                  </a:txBody>
                  <a:tcPr/>
                </a:tc>
                <a:extLst>
                  <a:ext uri="{0D108BD9-81ED-4DB2-BD59-A6C34878D82A}">
                    <a16:rowId xmlns:a16="http://schemas.microsoft.com/office/drawing/2014/main" val="264850720"/>
                  </a:ext>
                </a:extLst>
              </a:tr>
            </a:tbl>
          </a:graphicData>
        </a:graphic>
      </p:graphicFrame>
    </p:spTree>
    <p:extLst>
      <p:ext uri="{BB962C8B-B14F-4D97-AF65-F5344CB8AC3E}">
        <p14:creationId xmlns:p14="http://schemas.microsoft.com/office/powerpoint/2010/main" val="1106729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6C51-DF86-4F34-AC7F-53CDE64EE188}"/>
              </a:ext>
            </a:extLst>
          </p:cNvPr>
          <p:cNvSpPr>
            <a:spLocks noGrp="1"/>
          </p:cNvSpPr>
          <p:nvPr>
            <p:ph type="ctrTitle"/>
          </p:nvPr>
        </p:nvSpPr>
        <p:spPr/>
        <p:txBody>
          <a:bodyPr/>
          <a:lstStyle/>
          <a:p>
            <a:r>
              <a:rPr lang="en-CA" sz="3200" dirty="0"/>
              <a:t>Introduction to </a:t>
            </a:r>
            <a:r>
              <a:rPr lang="en-CA" sz="3200" dirty="0" err="1"/>
              <a:t>thingspeak</a:t>
            </a:r>
            <a:endParaRPr lang="en-CA" sz="3200" dirty="0"/>
          </a:p>
        </p:txBody>
      </p:sp>
      <p:sp>
        <p:nvSpPr>
          <p:cNvPr id="3" name="Subtitle 2">
            <a:extLst>
              <a:ext uri="{FF2B5EF4-FFF2-40B4-BE49-F238E27FC236}">
                <a16:creationId xmlns:a16="http://schemas.microsoft.com/office/drawing/2014/main" id="{6BE06D92-1AED-4126-BD21-418626667F3A}"/>
              </a:ext>
            </a:extLst>
          </p:cNvPr>
          <p:cNvSpPr>
            <a:spLocks noGrp="1"/>
          </p:cNvSpPr>
          <p:nvPr>
            <p:ph type="subTitle" idx="1"/>
          </p:nvPr>
        </p:nvSpPr>
        <p:spPr>
          <a:xfrm>
            <a:off x="685800" y="3792559"/>
            <a:ext cx="6186948" cy="1274871"/>
          </a:xfrm>
        </p:spPr>
        <p:txBody>
          <a:bodyPr/>
          <a:lstStyle/>
          <a:p>
            <a:pPr algn="just"/>
            <a:r>
              <a:rPr lang="en-US" b="0" i="0" dirty="0">
                <a:solidFill>
                  <a:schemeClr val="bg1"/>
                </a:solidFill>
                <a:effectLst/>
                <a:latin typeface="Segoe UI" panose="020B0502040204020203" pitchFamily="34" charset="0"/>
              </a:rPr>
              <a:t>ThingSpeak is a platform providing various services exclusively targeted for building IoT. </a:t>
            </a:r>
            <a:r>
              <a:rPr lang="en-US" b="0" i="0" dirty="0">
                <a:solidFill>
                  <a:srgbClr val="111111"/>
                </a:solidFill>
                <a:effectLst/>
                <a:latin typeface="Segoe UI" panose="020B0502040204020203" pitchFamily="34" charset="0"/>
              </a:rPr>
              <a:t>applications</a:t>
            </a:r>
            <a:endParaRPr lang="en-CA" dirty="0"/>
          </a:p>
        </p:txBody>
      </p:sp>
      <p:sp>
        <p:nvSpPr>
          <p:cNvPr id="4" name="Slide Number Placeholder 3">
            <a:extLst>
              <a:ext uri="{FF2B5EF4-FFF2-40B4-BE49-F238E27FC236}">
                <a16:creationId xmlns:a16="http://schemas.microsoft.com/office/drawing/2014/main" id="{744B21CE-40CB-4A5A-82E8-343E9E9EFF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99066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A87F-EE22-422C-A7F6-78A0BDD03D1F}"/>
              </a:ext>
            </a:extLst>
          </p:cNvPr>
          <p:cNvSpPr>
            <a:spLocks noGrp="1"/>
          </p:cNvSpPr>
          <p:nvPr>
            <p:ph type="title"/>
          </p:nvPr>
        </p:nvSpPr>
        <p:spPr/>
        <p:txBody>
          <a:bodyPr/>
          <a:lstStyle/>
          <a:p>
            <a:r>
              <a:rPr lang="en-CA" dirty="0"/>
              <a:t>Getting started</a:t>
            </a:r>
          </a:p>
        </p:txBody>
      </p:sp>
      <p:sp>
        <p:nvSpPr>
          <p:cNvPr id="3" name="Text Placeholder 2">
            <a:extLst>
              <a:ext uri="{FF2B5EF4-FFF2-40B4-BE49-F238E27FC236}">
                <a16:creationId xmlns:a16="http://schemas.microsoft.com/office/drawing/2014/main" id="{A9781235-D502-451B-B31E-2AB3660A01DC}"/>
              </a:ext>
            </a:extLst>
          </p:cNvPr>
          <p:cNvSpPr>
            <a:spLocks noGrp="1"/>
          </p:cNvSpPr>
          <p:nvPr>
            <p:ph type="body" idx="1"/>
          </p:nvPr>
        </p:nvSpPr>
        <p:spPr/>
        <p:txBody>
          <a:bodyPr/>
          <a:lstStyle/>
          <a:p>
            <a:pPr algn="l"/>
            <a:r>
              <a:rPr lang="en-US" b="0" i="0" dirty="0">
                <a:solidFill>
                  <a:schemeClr val="bg1"/>
                </a:solidFill>
                <a:effectLst/>
                <a:latin typeface="Segoe UI" panose="020B0502040204020203" pitchFamily="34" charset="0"/>
              </a:rPr>
              <a:t>Open </a:t>
            </a:r>
            <a:r>
              <a:rPr lang="en-US" b="0" i="0" u="none" strike="noStrike" dirty="0">
                <a:solidFill>
                  <a:schemeClr val="bg1"/>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https://thingspeak.com/</a:t>
            </a:r>
            <a:r>
              <a:rPr lang="en-US" b="0" i="0" dirty="0">
                <a:solidFill>
                  <a:schemeClr val="bg1"/>
                </a:solidFill>
                <a:effectLst/>
                <a:latin typeface="Segoe UI" panose="020B0502040204020203" pitchFamily="34" charset="0"/>
              </a:rPr>
              <a:t> and click on the ‘Get Started Now’ button on the center of the page </a:t>
            </a:r>
          </a:p>
          <a:p>
            <a:pPr algn="l"/>
            <a:r>
              <a:rPr lang="en-US" b="0" i="0" dirty="0">
                <a:solidFill>
                  <a:schemeClr val="bg1"/>
                </a:solidFill>
                <a:effectLst/>
                <a:latin typeface="Segoe UI" panose="020B0502040204020203" pitchFamily="34" charset="0"/>
              </a:rPr>
              <a:t>We will be redirected to the sign-up page. Fill out the required details and click on the ‘Create Account’ button.</a:t>
            </a:r>
          </a:p>
          <a:p>
            <a:r>
              <a:rPr lang="en-US" dirty="0"/>
              <a:t>And click on new channel in the final page.</a:t>
            </a:r>
            <a:br>
              <a:rPr lang="en-US" dirty="0"/>
            </a:br>
            <a:endParaRPr lang="en-CA" dirty="0"/>
          </a:p>
        </p:txBody>
      </p:sp>
      <p:sp>
        <p:nvSpPr>
          <p:cNvPr id="4" name="Slide Number Placeholder 3">
            <a:extLst>
              <a:ext uri="{FF2B5EF4-FFF2-40B4-BE49-F238E27FC236}">
                <a16:creationId xmlns:a16="http://schemas.microsoft.com/office/drawing/2014/main" id="{C3A3A816-F18A-4176-A6E4-EC4B85A35E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536575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A89463-FAA2-4754-86BC-D126A1726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2050" name="Picture 2" descr="Image 2">
            <a:extLst>
              <a:ext uri="{FF2B5EF4-FFF2-40B4-BE49-F238E27FC236}">
                <a16:creationId xmlns:a16="http://schemas.microsoft.com/office/drawing/2014/main" id="{3F92E3EF-4942-411E-A0D8-5675F617C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58" y="324465"/>
            <a:ext cx="7716117" cy="446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6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13DB-D20C-4493-AC09-AF6F086ABE8A}"/>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E2F59B2E-817E-4435-A501-B92ABD3632CF}"/>
              </a:ext>
            </a:extLst>
          </p:cNvPr>
          <p:cNvSpPr>
            <a:spLocks noGrp="1"/>
          </p:cNvSpPr>
          <p:nvPr>
            <p:ph type="body" idx="1"/>
          </p:nvPr>
        </p:nvSpPr>
        <p:spPr/>
        <p:txBody>
          <a:bodyPr/>
          <a:lstStyle/>
          <a:p>
            <a:r>
              <a:rPr lang="en-US" b="0" i="0" dirty="0">
                <a:solidFill>
                  <a:schemeClr val="bg1"/>
                </a:solidFill>
                <a:effectLst/>
                <a:latin typeface="Segoe UI" panose="020B0502040204020203" pitchFamily="34" charset="0"/>
              </a:rPr>
              <a:t>The core element of ThingSpeak is a ‘ThingSpeak Channel’. </a:t>
            </a:r>
          </a:p>
          <a:p>
            <a:r>
              <a:rPr lang="en-US" b="0" i="0" dirty="0">
                <a:solidFill>
                  <a:schemeClr val="bg1"/>
                </a:solidFill>
                <a:effectLst/>
                <a:latin typeface="Segoe UI" panose="020B0502040204020203" pitchFamily="34" charset="0"/>
              </a:rPr>
              <a:t>A channel stores the data that we send to ThingSpeak and comprises of the below elements:</a:t>
            </a:r>
          </a:p>
          <a:p>
            <a:pPr marL="101600" indent="0">
              <a:buNone/>
            </a:pPr>
            <a:r>
              <a:rPr lang="en-US" dirty="0">
                <a:solidFill>
                  <a:schemeClr val="bg1"/>
                </a:solidFill>
                <a:latin typeface="Segoe UI" panose="020B0502040204020203" pitchFamily="34" charset="0"/>
              </a:rPr>
              <a:t>	</a:t>
            </a:r>
            <a:r>
              <a:rPr lang="en-US" b="0" i="0" dirty="0">
                <a:solidFill>
                  <a:schemeClr val="bg1"/>
                </a:solidFill>
                <a:effectLst/>
                <a:latin typeface="Segoe UI" panose="020B0502040204020203" pitchFamily="34" charset="0"/>
              </a:rPr>
              <a:t>8 fields for storing data of any type - These can be used to store the data from a sensor or from an embedded device</a:t>
            </a:r>
          </a:p>
          <a:p>
            <a:pPr marL="101600" indent="0">
              <a:buNone/>
            </a:pPr>
            <a:r>
              <a:rPr lang="en-US" dirty="0">
                <a:solidFill>
                  <a:schemeClr val="bg1"/>
                </a:solidFill>
                <a:latin typeface="Segoe UI" panose="020B0502040204020203" pitchFamily="34" charset="0"/>
              </a:rPr>
              <a:t>	</a:t>
            </a:r>
            <a:endParaRPr lang="en-CA" dirty="0">
              <a:solidFill>
                <a:schemeClr val="bg1"/>
              </a:solidFill>
            </a:endParaRPr>
          </a:p>
        </p:txBody>
      </p:sp>
      <p:sp>
        <p:nvSpPr>
          <p:cNvPr id="4" name="Slide Number Placeholder 3">
            <a:extLst>
              <a:ext uri="{FF2B5EF4-FFF2-40B4-BE49-F238E27FC236}">
                <a16:creationId xmlns:a16="http://schemas.microsoft.com/office/drawing/2014/main" id="{9A355DE9-6720-45C1-AC72-0AE4F982C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991943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C791-8F03-4CE8-BC8B-96ADF23DF71E}"/>
              </a:ext>
            </a:extLst>
          </p:cNvPr>
          <p:cNvSpPr>
            <a:spLocks noGrp="1"/>
          </p:cNvSpPr>
          <p:nvPr>
            <p:ph type="title"/>
          </p:nvPr>
        </p:nvSpPr>
        <p:spPr/>
        <p:txBody>
          <a:bodyPr/>
          <a:lstStyle/>
          <a:p>
            <a:r>
              <a:rPr lang="en-CA" dirty="0"/>
              <a:t>Fields:</a:t>
            </a:r>
          </a:p>
        </p:txBody>
      </p:sp>
      <p:sp>
        <p:nvSpPr>
          <p:cNvPr id="3" name="Text Placeholder 2">
            <a:extLst>
              <a:ext uri="{FF2B5EF4-FFF2-40B4-BE49-F238E27FC236}">
                <a16:creationId xmlns:a16="http://schemas.microsoft.com/office/drawing/2014/main" id="{A200C1B5-CEA1-40EF-9641-0934CB5F0C5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B0E5E3C-880F-4ED2-8741-E65C93E0A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1A0D4586-638E-4340-BE60-B067C97A967C}"/>
              </a:ext>
            </a:extLst>
          </p:cNvPr>
          <p:cNvPicPr>
            <a:picLocks noChangeAspect="1"/>
          </p:cNvPicPr>
          <p:nvPr/>
        </p:nvPicPr>
        <p:blipFill>
          <a:blip r:embed="rId2"/>
          <a:stretch>
            <a:fillRect/>
          </a:stretch>
        </p:blipFill>
        <p:spPr>
          <a:xfrm>
            <a:off x="1297857" y="1352550"/>
            <a:ext cx="6386051" cy="3204087"/>
          </a:xfrm>
          <a:prstGeom prst="rect">
            <a:avLst/>
          </a:prstGeom>
        </p:spPr>
      </p:pic>
    </p:spTree>
    <p:extLst>
      <p:ext uri="{BB962C8B-B14F-4D97-AF65-F5344CB8AC3E}">
        <p14:creationId xmlns:p14="http://schemas.microsoft.com/office/powerpoint/2010/main" val="243310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A1CB-DE08-4371-B515-2F3C6645A37D}"/>
              </a:ext>
            </a:extLst>
          </p:cNvPr>
          <p:cNvSpPr>
            <a:spLocks noGrp="1"/>
          </p:cNvSpPr>
          <p:nvPr>
            <p:ph type="title"/>
          </p:nvPr>
        </p:nvSpPr>
        <p:spPr/>
        <p:txBody>
          <a:bodyPr/>
          <a:lstStyle/>
          <a:p>
            <a:r>
              <a:rPr lang="en-CA" dirty="0"/>
              <a:t>Location fields</a:t>
            </a:r>
          </a:p>
        </p:txBody>
      </p:sp>
      <p:sp>
        <p:nvSpPr>
          <p:cNvPr id="3" name="Text Placeholder 2">
            <a:extLst>
              <a:ext uri="{FF2B5EF4-FFF2-40B4-BE49-F238E27FC236}">
                <a16:creationId xmlns:a16="http://schemas.microsoft.com/office/drawing/2014/main" id="{65183C73-4B0F-4A7D-9FE7-C96CDDBCFBBF}"/>
              </a:ext>
            </a:extLst>
          </p:cNvPr>
          <p:cNvSpPr>
            <a:spLocks noGrp="1"/>
          </p:cNvSpPr>
          <p:nvPr>
            <p:ph type="body" idx="1"/>
          </p:nvPr>
        </p:nvSpPr>
        <p:spPr/>
        <p:txBody>
          <a:bodyPr/>
          <a:lstStyle/>
          <a:p>
            <a:r>
              <a:rPr lang="en-US" sz="2000" b="0" i="0" dirty="0">
                <a:solidFill>
                  <a:schemeClr val="bg1"/>
                </a:solidFill>
                <a:effectLst/>
                <a:latin typeface="Segoe UI" panose="020B0502040204020203" pitchFamily="34" charset="0"/>
              </a:rPr>
              <a:t>3 location fields - Can be used to store the latitude, longitude and the elevation. These are very useful for tracking a moving device.</a:t>
            </a:r>
          </a:p>
          <a:p>
            <a:endParaRPr lang="en-CA" dirty="0"/>
          </a:p>
        </p:txBody>
      </p:sp>
      <p:sp>
        <p:nvSpPr>
          <p:cNvPr id="4" name="Slide Number Placeholder 3">
            <a:extLst>
              <a:ext uri="{FF2B5EF4-FFF2-40B4-BE49-F238E27FC236}">
                <a16:creationId xmlns:a16="http://schemas.microsoft.com/office/drawing/2014/main" id="{3D6C6A8E-88D2-4F50-B77B-6C986121A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BA19CD52-DBC7-46CD-9D50-A6C810F81358}"/>
              </a:ext>
            </a:extLst>
          </p:cNvPr>
          <p:cNvPicPr>
            <a:picLocks noChangeAspect="1"/>
          </p:cNvPicPr>
          <p:nvPr/>
        </p:nvPicPr>
        <p:blipFill>
          <a:blip r:embed="rId2"/>
          <a:stretch>
            <a:fillRect/>
          </a:stretch>
        </p:blipFill>
        <p:spPr>
          <a:xfrm>
            <a:off x="1205928" y="2411361"/>
            <a:ext cx="6732143" cy="2437171"/>
          </a:xfrm>
          <a:prstGeom prst="rect">
            <a:avLst/>
          </a:prstGeom>
        </p:spPr>
      </p:pic>
    </p:spTree>
    <p:extLst>
      <p:ext uri="{BB962C8B-B14F-4D97-AF65-F5344CB8AC3E}">
        <p14:creationId xmlns:p14="http://schemas.microsoft.com/office/powerpoint/2010/main" val="34805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ctrTitle"/>
          </p:nvPr>
        </p:nvSpPr>
        <p:spPr>
          <a:xfrm>
            <a:off x="685800" y="2612044"/>
            <a:ext cx="5625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Interfacing of Beaglebone black to ESP8266 </a:t>
            </a:r>
            <a:endParaRPr dirty="0">
              <a:solidFill>
                <a:schemeClr val="tx1"/>
              </a:solidFill>
            </a:endParaRPr>
          </a:p>
        </p:txBody>
      </p:sp>
      <p:sp>
        <p:nvSpPr>
          <p:cNvPr id="78" name="Google Shape;78;p16"/>
          <p:cNvSpPr txBox="1">
            <a:spLocks noGrp="1"/>
          </p:cNvSpPr>
          <p:nvPr>
            <p:ph type="subTitle" idx="1"/>
          </p:nvPr>
        </p:nvSpPr>
        <p:spPr>
          <a:xfrm>
            <a:off x="5645700" y="3754402"/>
            <a:ext cx="5625000" cy="1159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Submitted by…,</a:t>
            </a:r>
          </a:p>
          <a:p>
            <a:pPr marL="0" lvl="0" indent="0" algn="l" rtl="0">
              <a:spcBef>
                <a:spcPts val="0"/>
              </a:spcBef>
              <a:spcAft>
                <a:spcPts val="0"/>
              </a:spcAft>
              <a:buNone/>
            </a:pPr>
            <a:r>
              <a:rPr lang="en" dirty="0">
                <a:solidFill>
                  <a:schemeClr val="tx2"/>
                </a:solidFill>
              </a:rPr>
              <a:t>Induja Sudhish(c0769921)</a:t>
            </a:r>
          </a:p>
          <a:p>
            <a:pPr marL="0" lvl="0" indent="0" algn="l" rtl="0">
              <a:spcBef>
                <a:spcPts val="0"/>
              </a:spcBef>
              <a:spcAft>
                <a:spcPts val="0"/>
              </a:spcAft>
              <a:buNone/>
            </a:pPr>
            <a:r>
              <a:rPr lang="en" dirty="0">
                <a:solidFill>
                  <a:schemeClr val="tx2"/>
                </a:solidFill>
              </a:rPr>
              <a:t>Group 6</a:t>
            </a:r>
          </a:p>
        </p:txBody>
      </p:sp>
      <p:sp>
        <p:nvSpPr>
          <p:cNvPr id="79" name="Google Shape;79;p16"/>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5AEB-53F8-4543-A036-CDEE6E0E2382}"/>
              </a:ext>
            </a:extLst>
          </p:cNvPr>
          <p:cNvSpPr>
            <a:spLocks noGrp="1"/>
          </p:cNvSpPr>
          <p:nvPr>
            <p:ph type="title"/>
          </p:nvPr>
        </p:nvSpPr>
        <p:spPr/>
        <p:txBody>
          <a:bodyPr/>
          <a:lstStyle/>
          <a:p>
            <a:r>
              <a:rPr lang="en-CA" dirty="0"/>
              <a:t>Status </a:t>
            </a:r>
            <a:r>
              <a:rPr lang="en-CA" dirty="0" err="1"/>
              <a:t>fileds</a:t>
            </a:r>
            <a:endParaRPr lang="en-CA" dirty="0"/>
          </a:p>
        </p:txBody>
      </p:sp>
      <p:sp>
        <p:nvSpPr>
          <p:cNvPr id="3" name="Text Placeholder 2">
            <a:extLst>
              <a:ext uri="{FF2B5EF4-FFF2-40B4-BE49-F238E27FC236}">
                <a16:creationId xmlns:a16="http://schemas.microsoft.com/office/drawing/2014/main" id="{1BD4DAB7-D25A-479A-8CFC-8007EA1C5665}"/>
              </a:ext>
            </a:extLst>
          </p:cNvPr>
          <p:cNvSpPr>
            <a:spLocks noGrp="1"/>
          </p:cNvSpPr>
          <p:nvPr>
            <p:ph type="body" idx="1"/>
          </p:nvPr>
        </p:nvSpPr>
        <p:spPr/>
        <p:txBody>
          <a:bodyPr/>
          <a:lstStyle/>
          <a:p>
            <a:r>
              <a:rPr lang="en-US" sz="1800" b="0" i="0" dirty="0">
                <a:solidFill>
                  <a:schemeClr val="bg1"/>
                </a:solidFill>
                <a:effectLst/>
                <a:latin typeface="Segoe UI" panose="020B0502040204020203" pitchFamily="34" charset="0"/>
              </a:rPr>
              <a:t>1 status field - A short message to describe the data stored in the channel.</a:t>
            </a:r>
          </a:p>
          <a:p>
            <a:endParaRPr lang="en-CA" dirty="0"/>
          </a:p>
        </p:txBody>
      </p:sp>
      <p:sp>
        <p:nvSpPr>
          <p:cNvPr id="4" name="Slide Number Placeholder 3">
            <a:extLst>
              <a:ext uri="{FF2B5EF4-FFF2-40B4-BE49-F238E27FC236}">
                <a16:creationId xmlns:a16="http://schemas.microsoft.com/office/drawing/2014/main" id="{91414C97-A077-422D-BA36-454BA6E73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Picture 7">
            <a:extLst>
              <a:ext uri="{FF2B5EF4-FFF2-40B4-BE49-F238E27FC236}">
                <a16:creationId xmlns:a16="http://schemas.microsoft.com/office/drawing/2014/main" id="{2A5C57F0-6B47-4315-9012-D940231BFCBA}"/>
              </a:ext>
            </a:extLst>
          </p:cNvPr>
          <p:cNvPicPr>
            <a:picLocks noChangeAspect="1"/>
          </p:cNvPicPr>
          <p:nvPr/>
        </p:nvPicPr>
        <p:blipFill rotWithShape="1">
          <a:blip r:embed="rId2"/>
          <a:srcRect b="48181"/>
          <a:stretch/>
        </p:blipFill>
        <p:spPr>
          <a:xfrm>
            <a:off x="1631987" y="2197508"/>
            <a:ext cx="5880025" cy="1732937"/>
          </a:xfrm>
          <a:prstGeom prst="rect">
            <a:avLst/>
          </a:prstGeom>
        </p:spPr>
      </p:pic>
    </p:spTree>
    <p:extLst>
      <p:ext uri="{BB962C8B-B14F-4D97-AF65-F5344CB8AC3E}">
        <p14:creationId xmlns:p14="http://schemas.microsoft.com/office/powerpoint/2010/main" val="90889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8F83-F4D7-4367-9E0A-1AFAACA7CD62}"/>
              </a:ext>
            </a:extLst>
          </p:cNvPr>
          <p:cNvSpPr>
            <a:spLocks noGrp="1"/>
          </p:cNvSpPr>
          <p:nvPr>
            <p:ph type="title"/>
          </p:nvPr>
        </p:nvSpPr>
        <p:spPr/>
        <p:txBody>
          <a:bodyPr/>
          <a:lstStyle/>
          <a:p>
            <a:r>
              <a:rPr lang="en-CA" sz="2800" dirty="0"/>
              <a:t>Significance of various fields</a:t>
            </a:r>
          </a:p>
        </p:txBody>
      </p:sp>
      <p:sp>
        <p:nvSpPr>
          <p:cNvPr id="3" name="Text Placeholder 2">
            <a:extLst>
              <a:ext uri="{FF2B5EF4-FFF2-40B4-BE49-F238E27FC236}">
                <a16:creationId xmlns:a16="http://schemas.microsoft.com/office/drawing/2014/main" id="{D1721CF9-259D-4972-B2C9-382AD0C04589}"/>
              </a:ext>
            </a:extLst>
          </p:cNvPr>
          <p:cNvSpPr>
            <a:spLocks noGrp="1"/>
          </p:cNvSpPr>
          <p:nvPr>
            <p:ph type="body" idx="1"/>
          </p:nvPr>
        </p:nvSpPr>
        <p:spPr/>
        <p:txBody>
          <a:bodyPr/>
          <a:lstStyle/>
          <a:p>
            <a:r>
              <a:rPr lang="en-US" sz="1800" b="0" i="0" dirty="0">
                <a:solidFill>
                  <a:schemeClr val="bg1"/>
                </a:solidFill>
                <a:effectLst/>
                <a:latin typeface="Segoe UI" panose="020B0502040204020203" pitchFamily="34" charset="0"/>
              </a:rPr>
              <a:t>Latitude, longitude and elevation - These fields correspond to the location of a ‘thing’ and are especially significant for moving things.</a:t>
            </a:r>
          </a:p>
          <a:p>
            <a:r>
              <a:rPr lang="en-US" sz="1800" b="0" i="0" dirty="0">
                <a:solidFill>
                  <a:schemeClr val="bg1"/>
                </a:solidFill>
                <a:effectLst/>
                <a:latin typeface="Segoe UI" panose="020B0502040204020203" pitchFamily="34" charset="0"/>
              </a:rPr>
              <a:t>Make Public? - If the channel is made public, anyone can view the channel's data feed and the corresponding charts. If this check box is not checked, the channel is private, which means for every read or write operation, the user has to pass a corresponding API key. </a:t>
            </a:r>
          </a:p>
          <a:p>
            <a:r>
              <a:rPr lang="en-US" sz="1800" b="0" i="0" dirty="0">
                <a:solidFill>
                  <a:schemeClr val="bg1"/>
                </a:solidFill>
                <a:effectLst/>
                <a:latin typeface="Segoe UI" panose="020B0502040204020203" pitchFamily="34" charset="0"/>
              </a:rPr>
              <a:t>Fields 1 to 8 - These are the fields which correspond to the data sent by a sensor or a ‘thing’</a:t>
            </a:r>
          </a:p>
          <a:p>
            <a:endParaRPr lang="en-US" sz="1800" b="0" i="0" dirty="0">
              <a:solidFill>
                <a:schemeClr val="bg1"/>
              </a:solidFill>
              <a:effectLst/>
              <a:latin typeface="Segoe UI" panose="020B0502040204020203" pitchFamily="34" charset="0"/>
            </a:endParaRPr>
          </a:p>
          <a:p>
            <a:endParaRPr lang="en-CA" dirty="0"/>
          </a:p>
        </p:txBody>
      </p:sp>
      <p:sp>
        <p:nvSpPr>
          <p:cNvPr id="4" name="Slide Number Placeholder 3">
            <a:extLst>
              <a:ext uri="{FF2B5EF4-FFF2-40B4-BE49-F238E27FC236}">
                <a16:creationId xmlns:a16="http://schemas.microsoft.com/office/drawing/2014/main" id="{29EBE8F8-B8EF-4A50-B4C2-3853139091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963999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8675-2420-4DF4-9391-B2A8A6D707E7}"/>
              </a:ext>
            </a:extLst>
          </p:cNvPr>
          <p:cNvSpPr>
            <a:spLocks noGrp="1"/>
          </p:cNvSpPr>
          <p:nvPr>
            <p:ph type="title"/>
          </p:nvPr>
        </p:nvSpPr>
        <p:spPr/>
        <p:txBody>
          <a:bodyPr/>
          <a:lstStyle/>
          <a:p>
            <a:endParaRPr lang="en-CA" dirty="0"/>
          </a:p>
        </p:txBody>
      </p:sp>
      <p:sp>
        <p:nvSpPr>
          <p:cNvPr id="3" name="Text Placeholder 2">
            <a:extLst>
              <a:ext uri="{FF2B5EF4-FFF2-40B4-BE49-F238E27FC236}">
                <a16:creationId xmlns:a16="http://schemas.microsoft.com/office/drawing/2014/main" id="{43BC6E18-574A-46ED-AE76-4DCB10142225}"/>
              </a:ext>
            </a:extLst>
          </p:cNvPr>
          <p:cNvSpPr>
            <a:spLocks noGrp="1"/>
          </p:cNvSpPr>
          <p:nvPr>
            <p:ph type="body" idx="1"/>
          </p:nvPr>
        </p:nvSpPr>
        <p:spPr/>
        <p:txBody>
          <a:bodyPr/>
          <a:lstStyle/>
          <a:p>
            <a:r>
              <a:rPr lang="en-US" sz="1800" b="0" i="0" dirty="0">
                <a:solidFill>
                  <a:schemeClr val="bg1"/>
                </a:solidFill>
                <a:effectLst/>
                <a:latin typeface="Segoe UI" panose="020B0502040204020203" pitchFamily="34" charset="0"/>
              </a:rPr>
              <a:t>Once you have edited the fields, click on ‘Save Channel’ button. You should now see a page like the below in which the ‘Private View’ tab is defaulted:</a:t>
            </a:r>
            <a:endParaRPr lang="en-CA" sz="1800" dirty="0">
              <a:solidFill>
                <a:schemeClr val="bg1"/>
              </a:solidFill>
            </a:endParaRPr>
          </a:p>
        </p:txBody>
      </p:sp>
      <p:sp>
        <p:nvSpPr>
          <p:cNvPr id="4" name="Slide Number Placeholder 3">
            <a:extLst>
              <a:ext uri="{FF2B5EF4-FFF2-40B4-BE49-F238E27FC236}">
                <a16:creationId xmlns:a16="http://schemas.microsoft.com/office/drawing/2014/main" id="{4849C37A-F9DA-4E8C-BF3D-282EFAAF19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8" name="Picture 7">
            <a:extLst>
              <a:ext uri="{FF2B5EF4-FFF2-40B4-BE49-F238E27FC236}">
                <a16:creationId xmlns:a16="http://schemas.microsoft.com/office/drawing/2014/main" id="{701F2E01-CE5A-4DA7-9A92-CB300FEE9E35}"/>
              </a:ext>
            </a:extLst>
          </p:cNvPr>
          <p:cNvPicPr>
            <a:picLocks noChangeAspect="1"/>
          </p:cNvPicPr>
          <p:nvPr/>
        </p:nvPicPr>
        <p:blipFill>
          <a:blip r:embed="rId2"/>
          <a:stretch>
            <a:fillRect/>
          </a:stretch>
        </p:blipFill>
        <p:spPr>
          <a:xfrm>
            <a:off x="1718186" y="2217305"/>
            <a:ext cx="5456903" cy="2850126"/>
          </a:xfrm>
          <a:prstGeom prst="rect">
            <a:avLst/>
          </a:prstGeom>
        </p:spPr>
      </p:pic>
    </p:spTree>
    <p:extLst>
      <p:ext uri="{BB962C8B-B14F-4D97-AF65-F5344CB8AC3E}">
        <p14:creationId xmlns:p14="http://schemas.microsoft.com/office/powerpoint/2010/main" val="40951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9AF4-655F-48C9-B7B8-15D74B4F37BA}"/>
              </a:ext>
            </a:extLst>
          </p:cNvPr>
          <p:cNvSpPr>
            <a:spLocks noGrp="1"/>
          </p:cNvSpPr>
          <p:nvPr>
            <p:ph type="title"/>
          </p:nvPr>
        </p:nvSpPr>
        <p:spPr/>
        <p:txBody>
          <a:bodyPr/>
          <a:lstStyle/>
          <a:p>
            <a:r>
              <a:rPr lang="en-CA" dirty="0"/>
              <a:t>Private and public view</a:t>
            </a:r>
          </a:p>
        </p:txBody>
      </p:sp>
      <p:sp>
        <p:nvSpPr>
          <p:cNvPr id="3" name="Text Placeholder 2">
            <a:extLst>
              <a:ext uri="{FF2B5EF4-FFF2-40B4-BE49-F238E27FC236}">
                <a16:creationId xmlns:a16="http://schemas.microsoft.com/office/drawing/2014/main" id="{A98D8CA3-BC31-4860-8152-443CD42B0C35}"/>
              </a:ext>
            </a:extLst>
          </p:cNvPr>
          <p:cNvSpPr>
            <a:spLocks noGrp="1"/>
          </p:cNvSpPr>
          <p:nvPr>
            <p:ph type="body" idx="1"/>
          </p:nvPr>
        </p:nvSpPr>
        <p:spPr/>
        <p:txBody>
          <a:bodyPr/>
          <a:lstStyle/>
          <a:p>
            <a:r>
              <a:rPr lang="en-US" b="0" i="0" dirty="0">
                <a:solidFill>
                  <a:schemeClr val="bg1"/>
                </a:solidFill>
                <a:effectLst/>
                <a:latin typeface="Segoe UI" panose="020B0502040204020203" pitchFamily="34" charset="0"/>
              </a:rPr>
              <a:t>The Private View shows a chart corresponding to each of the fields that we have added.</a:t>
            </a:r>
          </a:p>
          <a:p>
            <a:r>
              <a:rPr lang="en-US" dirty="0">
                <a:solidFill>
                  <a:schemeClr val="bg1"/>
                </a:solidFill>
                <a:latin typeface="Segoe UI" panose="020B0502040204020203" pitchFamily="34" charset="0"/>
              </a:rPr>
              <a:t>The public view </a:t>
            </a:r>
            <a:r>
              <a:rPr lang="en-US" b="0" i="0" dirty="0">
                <a:solidFill>
                  <a:schemeClr val="bg1"/>
                </a:solidFill>
                <a:effectLst/>
                <a:latin typeface="Segoe UI" panose="020B0502040204020203" pitchFamily="34" charset="0"/>
              </a:rPr>
              <a:t>should look exactly similar to the what we see in the ‘Private View’ tab since our channel is public.</a:t>
            </a:r>
            <a:endParaRPr lang="en-CA" dirty="0">
              <a:solidFill>
                <a:schemeClr val="bg1"/>
              </a:solidFill>
            </a:endParaRPr>
          </a:p>
        </p:txBody>
      </p:sp>
      <p:sp>
        <p:nvSpPr>
          <p:cNvPr id="4" name="Slide Number Placeholder 3">
            <a:extLst>
              <a:ext uri="{FF2B5EF4-FFF2-40B4-BE49-F238E27FC236}">
                <a16:creationId xmlns:a16="http://schemas.microsoft.com/office/drawing/2014/main" id="{2D8DB96E-442F-4F89-B124-89F09D25D9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789037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FA98-0066-41CD-B950-3211224859C3}"/>
              </a:ext>
            </a:extLst>
          </p:cNvPr>
          <p:cNvSpPr>
            <a:spLocks noGrp="1"/>
          </p:cNvSpPr>
          <p:nvPr>
            <p:ph type="title"/>
          </p:nvPr>
        </p:nvSpPr>
        <p:spPr>
          <a:xfrm>
            <a:off x="516194" y="166845"/>
            <a:ext cx="8229600" cy="545700"/>
          </a:xfrm>
        </p:spPr>
        <p:txBody>
          <a:bodyPr/>
          <a:lstStyle/>
          <a:p>
            <a:r>
              <a:rPr lang="en-CA" dirty="0" err="1"/>
              <a:t>Api</a:t>
            </a:r>
            <a:r>
              <a:rPr lang="en-CA" dirty="0"/>
              <a:t> Keys</a:t>
            </a:r>
          </a:p>
        </p:txBody>
      </p:sp>
      <p:sp>
        <p:nvSpPr>
          <p:cNvPr id="3" name="Text Placeholder 2">
            <a:extLst>
              <a:ext uri="{FF2B5EF4-FFF2-40B4-BE49-F238E27FC236}">
                <a16:creationId xmlns:a16="http://schemas.microsoft.com/office/drawing/2014/main" id="{E328ABFA-2A02-486F-8095-C2F57CA04184}"/>
              </a:ext>
            </a:extLst>
          </p:cNvPr>
          <p:cNvSpPr>
            <a:spLocks noGrp="1"/>
          </p:cNvSpPr>
          <p:nvPr>
            <p:ph type="body" idx="1"/>
          </p:nvPr>
        </p:nvSpPr>
        <p:spPr>
          <a:xfrm>
            <a:off x="457200" y="870155"/>
            <a:ext cx="8229600" cy="3770695"/>
          </a:xfrm>
        </p:spPr>
        <p:txBody>
          <a:bodyPr/>
          <a:lstStyle/>
          <a:p>
            <a:r>
              <a:rPr lang="en-US" sz="1800" b="0" i="0" dirty="0">
                <a:solidFill>
                  <a:schemeClr val="bg1"/>
                </a:solidFill>
                <a:effectLst/>
                <a:latin typeface="Arial" panose="020B0604020202020204" pitchFamily="34" charset="0"/>
              </a:rPr>
              <a:t>When you read or write data to your channel using the ThingSpeak™ API or MATLAB</a:t>
            </a:r>
            <a:r>
              <a:rPr lang="en-US" sz="1800" b="0" i="0" baseline="30000" dirty="0">
                <a:solidFill>
                  <a:schemeClr val="bg1"/>
                </a:solidFill>
                <a:effectLst/>
                <a:latin typeface="Arial" panose="020B0604020202020204" pitchFamily="34" charset="0"/>
              </a:rPr>
              <a:t>®</a:t>
            </a:r>
            <a:r>
              <a:rPr lang="en-US" sz="1800" b="0" i="0" dirty="0">
                <a:solidFill>
                  <a:schemeClr val="bg1"/>
                </a:solidFill>
                <a:effectLst/>
                <a:latin typeface="Arial" panose="020B0604020202020204" pitchFamily="34" charset="0"/>
              </a:rPr>
              <a:t> code, you need the appropriate read and write permissions. The 16-digit API key allows you to read from a private channel and write to a channel. You do not need an API key to read from a public ThingSpeak channel. </a:t>
            </a:r>
            <a:endParaRPr lang="en-CA" sz="1800" dirty="0">
              <a:solidFill>
                <a:schemeClr val="bg1"/>
              </a:solidFill>
            </a:endParaRPr>
          </a:p>
        </p:txBody>
      </p:sp>
      <p:sp>
        <p:nvSpPr>
          <p:cNvPr id="4" name="Slide Number Placeholder 3">
            <a:extLst>
              <a:ext uri="{FF2B5EF4-FFF2-40B4-BE49-F238E27FC236}">
                <a16:creationId xmlns:a16="http://schemas.microsoft.com/office/drawing/2014/main" id="{E40A2027-E17E-4837-92E2-C307E2ED6B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043CFEFC-8F89-43D5-A7B5-F9B3F569E368}"/>
              </a:ext>
            </a:extLst>
          </p:cNvPr>
          <p:cNvPicPr>
            <a:picLocks noChangeAspect="1"/>
          </p:cNvPicPr>
          <p:nvPr/>
        </p:nvPicPr>
        <p:blipFill>
          <a:blip r:embed="rId2"/>
          <a:stretch>
            <a:fillRect/>
          </a:stretch>
        </p:blipFill>
        <p:spPr>
          <a:xfrm>
            <a:off x="253924" y="2470355"/>
            <a:ext cx="8636152" cy="2673145"/>
          </a:xfrm>
          <a:prstGeom prst="rect">
            <a:avLst/>
          </a:prstGeom>
        </p:spPr>
      </p:pic>
      <p:pic>
        <p:nvPicPr>
          <p:cNvPr id="8" name="Graphic 7" descr="Stop">
            <a:extLst>
              <a:ext uri="{FF2B5EF4-FFF2-40B4-BE49-F238E27FC236}">
                <a16:creationId xmlns:a16="http://schemas.microsoft.com/office/drawing/2014/main" id="{F4340828-42D8-40C5-A397-C9482F12E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825" y="3982667"/>
            <a:ext cx="1961535" cy="290678"/>
          </a:xfrm>
          <a:prstGeom prst="rect">
            <a:avLst/>
          </a:prstGeom>
        </p:spPr>
      </p:pic>
      <p:pic>
        <p:nvPicPr>
          <p:cNvPr id="9" name="Graphic 8" descr="Stop">
            <a:extLst>
              <a:ext uri="{FF2B5EF4-FFF2-40B4-BE49-F238E27FC236}">
                <a16:creationId xmlns:a16="http://schemas.microsoft.com/office/drawing/2014/main" id="{C1AFC729-5689-4494-B3A6-C43F259552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9459" y="4745111"/>
            <a:ext cx="1961535" cy="290678"/>
          </a:xfrm>
          <a:prstGeom prst="rect">
            <a:avLst/>
          </a:prstGeom>
        </p:spPr>
      </p:pic>
    </p:spTree>
    <p:extLst>
      <p:ext uri="{BB962C8B-B14F-4D97-AF65-F5344CB8AC3E}">
        <p14:creationId xmlns:p14="http://schemas.microsoft.com/office/powerpoint/2010/main" val="370261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8"/>
          <p:cNvSpPr txBox="1">
            <a:spLocks noGrp="1"/>
          </p:cNvSpPr>
          <p:nvPr>
            <p:ph type="ctrTitle" idx="4294967295"/>
          </p:nvPr>
        </p:nvSpPr>
        <p:spPr>
          <a:xfrm>
            <a:off x="1226550" y="2421544"/>
            <a:ext cx="6690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dirty="0">
                <a:solidFill>
                  <a:schemeClr val="bg1"/>
                </a:solidFill>
              </a:rPr>
              <a:t>INTERFACING</a:t>
            </a:r>
            <a:endParaRPr sz="4800" b="1" dirty="0">
              <a:solidFill>
                <a:schemeClr val="bg1"/>
              </a:solidFill>
            </a:endParaRPr>
          </a:p>
        </p:txBody>
      </p:sp>
      <p:sp>
        <p:nvSpPr>
          <p:cNvPr id="181" name="Google Shape;181;p28"/>
          <p:cNvSpPr/>
          <p:nvPr/>
        </p:nvSpPr>
        <p:spPr>
          <a:xfrm>
            <a:off x="4297650" y="0"/>
            <a:ext cx="548700" cy="189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4442250" y="1544269"/>
            <a:ext cx="259500" cy="2310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AEED-21CF-4C12-9ECC-4A211C1DDBB7}"/>
              </a:ext>
            </a:extLst>
          </p:cNvPr>
          <p:cNvSpPr>
            <a:spLocks noGrp="1"/>
          </p:cNvSpPr>
          <p:nvPr>
            <p:ph type="title"/>
          </p:nvPr>
        </p:nvSpPr>
        <p:spPr/>
        <p:txBody>
          <a:bodyPr/>
          <a:lstStyle/>
          <a:p>
            <a:r>
              <a:rPr lang="en-CA" dirty="0"/>
              <a:t>Connection </a:t>
            </a:r>
          </a:p>
        </p:txBody>
      </p:sp>
      <p:sp>
        <p:nvSpPr>
          <p:cNvPr id="3" name="Text Placeholder 2">
            <a:extLst>
              <a:ext uri="{FF2B5EF4-FFF2-40B4-BE49-F238E27FC236}">
                <a16:creationId xmlns:a16="http://schemas.microsoft.com/office/drawing/2014/main" id="{460B6B3D-9314-4900-B24F-98B85D3F72FC}"/>
              </a:ext>
            </a:extLst>
          </p:cNvPr>
          <p:cNvSpPr>
            <a:spLocks noGrp="1"/>
          </p:cNvSpPr>
          <p:nvPr>
            <p:ph type="body" idx="1"/>
          </p:nvPr>
        </p:nvSpPr>
        <p:spPr/>
        <p:txBody>
          <a:bodyPr/>
          <a:lstStyle/>
          <a:p>
            <a:pPr marL="101600" indent="0">
              <a:buNone/>
            </a:pPr>
            <a:endParaRPr lang="en-CA" dirty="0"/>
          </a:p>
        </p:txBody>
      </p:sp>
      <p:sp>
        <p:nvSpPr>
          <p:cNvPr id="4" name="Slide Number Placeholder 3">
            <a:extLst>
              <a:ext uri="{FF2B5EF4-FFF2-40B4-BE49-F238E27FC236}">
                <a16:creationId xmlns:a16="http://schemas.microsoft.com/office/drawing/2014/main" id="{4BC046AB-11ED-4083-AAED-3F818AE2A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215B369B-C7D4-46BA-9129-3895CBC3631A}"/>
              </a:ext>
            </a:extLst>
          </p:cNvPr>
          <p:cNvPicPr>
            <a:picLocks noChangeAspect="1"/>
          </p:cNvPicPr>
          <p:nvPr/>
        </p:nvPicPr>
        <p:blipFill>
          <a:blip r:embed="rId2"/>
          <a:stretch>
            <a:fillRect/>
          </a:stretch>
        </p:blipFill>
        <p:spPr>
          <a:xfrm rot="5400000">
            <a:off x="5206178" y="1418622"/>
            <a:ext cx="3052919" cy="3156153"/>
          </a:xfrm>
          <a:prstGeom prst="rect">
            <a:avLst/>
          </a:prstGeom>
        </p:spPr>
      </p:pic>
      <p:graphicFrame>
        <p:nvGraphicFramePr>
          <p:cNvPr id="8" name="Table 8">
            <a:extLst>
              <a:ext uri="{FF2B5EF4-FFF2-40B4-BE49-F238E27FC236}">
                <a16:creationId xmlns:a16="http://schemas.microsoft.com/office/drawing/2014/main" id="{6584B6E7-C37A-4217-832E-BDA870D2EF4C}"/>
              </a:ext>
            </a:extLst>
          </p:cNvPr>
          <p:cNvGraphicFramePr>
            <a:graphicFrameLocks noGrp="1"/>
          </p:cNvGraphicFramePr>
          <p:nvPr>
            <p:extLst>
              <p:ext uri="{D42A27DB-BD31-4B8C-83A1-F6EECF244321}">
                <p14:modId xmlns:p14="http://schemas.microsoft.com/office/powerpoint/2010/main" val="2612143358"/>
              </p:ext>
            </p:extLst>
          </p:nvPr>
        </p:nvGraphicFramePr>
        <p:xfrm>
          <a:off x="467028" y="2440439"/>
          <a:ext cx="4311448" cy="1112520"/>
        </p:xfrm>
        <a:graphic>
          <a:graphicData uri="http://schemas.openxmlformats.org/drawingml/2006/table">
            <a:tbl>
              <a:tblPr firstRow="1" bandRow="1">
                <a:tableStyleId>{8647B043-F768-43DF-BAF8-FFCB54FE2255}</a:tableStyleId>
              </a:tblPr>
              <a:tblGrid>
                <a:gridCol w="2155724">
                  <a:extLst>
                    <a:ext uri="{9D8B030D-6E8A-4147-A177-3AD203B41FA5}">
                      <a16:colId xmlns:a16="http://schemas.microsoft.com/office/drawing/2014/main" val="2949228136"/>
                    </a:ext>
                  </a:extLst>
                </a:gridCol>
                <a:gridCol w="2155724">
                  <a:extLst>
                    <a:ext uri="{9D8B030D-6E8A-4147-A177-3AD203B41FA5}">
                      <a16:colId xmlns:a16="http://schemas.microsoft.com/office/drawing/2014/main" val="2103869380"/>
                    </a:ext>
                  </a:extLst>
                </a:gridCol>
              </a:tblGrid>
              <a:tr h="370840">
                <a:tc>
                  <a:txBody>
                    <a:bodyPr/>
                    <a:lstStyle/>
                    <a:p>
                      <a:r>
                        <a:rPr lang="en-CA" dirty="0"/>
                        <a:t>BBB</a:t>
                      </a:r>
                    </a:p>
                  </a:txBody>
                  <a:tcPr>
                    <a:solidFill>
                      <a:schemeClr val="accent2">
                        <a:lumMod val="60000"/>
                        <a:lumOff val="40000"/>
                      </a:schemeClr>
                    </a:solidFill>
                  </a:tcPr>
                </a:tc>
                <a:tc>
                  <a:txBody>
                    <a:bodyPr/>
                    <a:lstStyle/>
                    <a:p>
                      <a:r>
                        <a:rPr lang="en-CA" dirty="0"/>
                        <a:t>ESP8266</a:t>
                      </a:r>
                    </a:p>
                  </a:txBody>
                  <a:tcPr>
                    <a:solidFill>
                      <a:schemeClr val="accent2">
                        <a:lumMod val="60000"/>
                        <a:lumOff val="40000"/>
                      </a:schemeClr>
                    </a:solidFill>
                  </a:tcPr>
                </a:tc>
                <a:extLst>
                  <a:ext uri="{0D108BD9-81ED-4DB2-BD59-A6C34878D82A}">
                    <a16:rowId xmlns:a16="http://schemas.microsoft.com/office/drawing/2014/main" val="1671838953"/>
                  </a:ext>
                </a:extLst>
              </a:tr>
              <a:tr h="370840">
                <a:tc>
                  <a:txBody>
                    <a:bodyPr/>
                    <a:lstStyle/>
                    <a:p>
                      <a:r>
                        <a:rPr lang="en-CA" dirty="0"/>
                        <a:t>P9_24(UART1_TXD)</a:t>
                      </a:r>
                    </a:p>
                  </a:txBody>
                  <a:tcPr>
                    <a:solidFill>
                      <a:schemeClr val="accent2">
                        <a:lumMod val="60000"/>
                        <a:lumOff val="40000"/>
                      </a:schemeClr>
                    </a:solidFill>
                  </a:tcPr>
                </a:tc>
                <a:tc>
                  <a:txBody>
                    <a:bodyPr/>
                    <a:lstStyle/>
                    <a:p>
                      <a:r>
                        <a:rPr lang="en-CA" dirty="0"/>
                        <a:t>RX</a:t>
                      </a:r>
                    </a:p>
                  </a:txBody>
                  <a:tcPr>
                    <a:solidFill>
                      <a:schemeClr val="accent2">
                        <a:lumMod val="60000"/>
                        <a:lumOff val="40000"/>
                      </a:schemeClr>
                    </a:solidFill>
                  </a:tcPr>
                </a:tc>
                <a:extLst>
                  <a:ext uri="{0D108BD9-81ED-4DB2-BD59-A6C34878D82A}">
                    <a16:rowId xmlns:a16="http://schemas.microsoft.com/office/drawing/2014/main" val="1516176188"/>
                  </a:ext>
                </a:extLst>
              </a:tr>
              <a:tr h="370840">
                <a:tc>
                  <a:txBody>
                    <a:bodyPr/>
                    <a:lstStyle/>
                    <a:p>
                      <a:r>
                        <a:rPr lang="en-CA" dirty="0"/>
                        <a:t>P9_2(GND)</a:t>
                      </a:r>
                    </a:p>
                  </a:txBody>
                  <a:tcPr>
                    <a:solidFill>
                      <a:schemeClr val="accent2">
                        <a:lumMod val="60000"/>
                        <a:lumOff val="40000"/>
                      </a:schemeClr>
                    </a:solidFill>
                  </a:tcPr>
                </a:tc>
                <a:tc>
                  <a:txBody>
                    <a:bodyPr/>
                    <a:lstStyle/>
                    <a:p>
                      <a:r>
                        <a:rPr lang="en-CA" dirty="0"/>
                        <a:t>GND</a:t>
                      </a:r>
                    </a:p>
                  </a:txBody>
                  <a:tcPr>
                    <a:solidFill>
                      <a:schemeClr val="accent2">
                        <a:lumMod val="60000"/>
                        <a:lumOff val="40000"/>
                      </a:schemeClr>
                    </a:solidFill>
                  </a:tcPr>
                </a:tc>
                <a:extLst>
                  <a:ext uri="{0D108BD9-81ED-4DB2-BD59-A6C34878D82A}">
                    <a16:rowId xmlns:a16="http://schemas.microsoft.com/office/drawing/2014/main" val="1401331469"/>
                  </a:ext>
                </a:extLst>
              </a:tr>
            </a:tbl>
          </a:graphicData>
        </a:graphic>
      </p:graphicFrame>
    </p:spTree>
    <p:extLst>
      <p:ext uri="{BB962C8B-B14F-4D97-AF65-F5344CB8AC3E}">
        <p14:creationId xmlns:p14="http://schemas.microsoft.com/office/powerpoint/2010/main" val="354251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0ABF-D11A-4389-8B61-92F2669B6403}"/>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69B3ADB6-38A2-48F3-BC6B-3C87C396D119}"/>
              </a:ext>
            </a:extLst>
          </p:cNvPr>
          <p:cNvSpPr>
            <a:spLocks noGrp="1"/>
          </p:cNvSpPr>
          <p:nvPr>
            <p:ph type="body" idx="1"/>
          </p:nvPr>
        </p:nvSpPr>
        <p:spPr/>
        <p:txBody>
          <a:bodyPr/>
          <a:lstStyle/>
          <a:p>
            <a:r>
              <a:rPr lang="en" dirty="0">
                <a:solidFill>
                  <a:schemeClr val="bg1"/>
                </a:solidFill>
                <a:latin typeface="Nixie One"/>
                <a:ea typeface="Nixie One"/>
                <a:cs typeface="Nixie One"/>
                <a:sym typeface="Nixie One"/>
              </a:rPr>
              <a:t>In order to use Arduino IDE to program Node MCU,We have to introduce it to the software first.</a:t>
            </a:r>
          </a:p>
          <a:p>
            <a:pPr algn="l"/>
            <a:r>
              <a:rPr lang="en-US" b="0" i="0" dirty="0">
                <a:solidFill>
                  <a:schemeClr val="bg1"/>
                </a:solidFill>
                <a:effectLst/>
                <a:latin typeface="Open Sans"/>
              </a:rPr>
              <a:t>To do this copy the following code and follow the steps below:</a:t>
            </a:r>
          </a:p>
          <a:p>
            <a:pPr marL="101600" indent="0" algn="l">
              <a:buNone/>
            </a:pPr>
            <a:r>
              <a:rPr lang="en-US" b="0" i="0" dirty="0">
                <a:solidFill>
                  <a:schemeClr val="bg1"/>
                </a:solidFill>
                <a:effectLst/>
                <a:latin typeface="Open Sans"/>
              </a:rPr>
              <a:t>http://arduino.esp8266.com/stable/package_esp8266com_index.json </a:t>
            </a:r>
          </a:p>
          <a:p>
            <a:pPr marL="101600" indent="0" algn="l">
              <a:buNone/>
            </a:pPr>
            <a:endParaRPr lang="en-US" b="0" i="0" dirty="0">
              <a:solidFill>
                <a:schemeClr val="bg1"/>
              </a:solidFill>
              <a:effectLst/>
              <a:latin typeface="Open Sans"/>
            </a:endParaRPr>
          </a:p>
          <a:p>
            <a:endParaRPr lang="en" dirty="0">
              <a:solidFill>
                <a:schemeClr val="bg1"/>
              </a:solidFill>
              <a:latin typeface="Nixie One"/>
              <a:ea typeface="Nixie One"/>
              <a:cs typeface="Nixie One"/>
              <a:sym typeface="Nixie One"/>
            </a:endParaRPr>
          </a:p>
          <a:p>
            <a:endParaRPr lang="en-CA" dirty="0"/>
          </a:p>
        </p:txBody>
      </p:sp>
      <p:sp>
        <p:nvSpPr>
          <p:cNvPr id="4" name="Slide Number Placeholder 3">
            <a:extLst>
              <a:ext uri="{FF2B5EF4-FFF2-40B4-BE49-F238E27FC236}">
                <a16:creationId xmlns:a16="http://schemas.microsoft.com/office/drawing/2014/main" id="{BDC022AF-39CB-4CA2-8FE2-FBDFAB137A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39176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3CBC-3F77-40C6-9383-05C0C5961BA5}"/>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EA85AD94-FF1B-4E60-A848-A1919B8C5822}"/>
              </a:ext>
            </a:extLst>
          </p:cNvPr>
          <p:cNvSpPr>
            <a:spLocks noGrp="1"/>
          </p:cNvSpPr>
          <p:nvPr>
            <p:ph type="body" idx="1"/>
          </p:nvPr>
        </p:nvSpPr>
        <p:spPr/>
        <p:txBody>
          <a:bodyPr/>
          <a:lstStyle/>
          <a:p>
            <a:r>
              <a:rPr lang="en-US" sz="1800" b="1" i="0" dirty="0">
                <a:solidFill>
                  <a:schemeClr val="bg1"/>
                </a:solidFill>
                <a:effectLst/>
                <a:latin typeface="Open Sans"/>
              </a:rPr>
              <a:t>step1</a:t>
            </a:r>
            <a:r>
              <a:rPr lang="en-US" sz="1800" b="0" i="0" dirty="0">
                <a:solidFill>
                  <a:schemeClr val="bg1"/>
                </a:solidFill>
                <a:effectLst/>
                <a:latin typeface="Open Sans"/>
              </a:rPr>
              <a:t>. Choose </a:t>
            </a:r>
            <a:r>
              <a:rPr lang="en-US" sz="1800" b="1" i="0" dirty="0">
                <a:solidFill>
                  <a:schemeClr val="bg1"/>
                </a:solidFill>
                <a:effectLst/>
                <a:latin typeface="Open Sans"/>
              </a:rPr>
              <a:t>Preferences </a:t>
            </a:r>
            <a:r>
              <a:rPr lang="en-US" sz="1800" b="0" i="0" dirty="0">
                <a:solidFill>
                  <a:schemeClr val="bg1"/>
                </a:solidFill>
                <a:effectLst/>
                <a:latin typeface="Open Sans"/>
              </a:rPr>
              <a:t>in the </a:t>
            </a:r>
            <a:r>
              <a:rPr lang="en-US" sz="1800" b="1" i="0" dirty="0">
                <a:solidFill>
                  <a:schemeClr val="bg1"/>
                </a:solidFill>
                <a:effectLst/>
                <a:latin typeface="Open Sans"/>
              </a:rPr>
              <a:t>File</a:t>
            </a:r>
            <a:r>
              <a:rPr lang="en-US" sz="1800" b="0" i="0" dirty="0">
                <a:solidFill>
                  <a:schemeClr val="bg1"/>
                </a:solidFill>
                <a:effectLst/>
                <a:latin typeface="Open Sans"/>
              </a:rPr>
              <a:t> menu and enter the copied code in Additional </a:t>
            </a:r>
            <a:r>
              <a:rPr lang="en-US" sz="1800" b="1" i="0" dirty="0">
                <a:solidFill>
                  <a:schemeClr val="bg1"/>
                </a:solidFill>
                <a:effectLst/>
                <a:latin typeface="Open Sans"/>
              </a:rPr>
              <a:t>Board Manager URLs part</a:t>
            </a:r>
            <a:r>
              <a:rPr lang="en-US" sz="1800" b="0" i="0" dirty="0">
                <a:solidFill>
                  <a:schemeClr val="bg1"/>
                </a:solidFill>
                <a:effectLst/>
                <a:latin typeface="Open Sans"/>
              </a:rPr>
              <a:t>. Then press OK.</a:t>
            </a:r>
          </a:p>
          <a:p>
            <a:pPr marL="101600" indent="0">
              <a:buNone/>
            </a:pPr>
            <a:endParaRPr lang="en-CA" dirty="0">
              <a:solidFill>
                <a:schemeClr val="bg1"/>
              </a:solidFill>
            </a:endParaRPr>
          </a:p>
        </p:txBody>
      </p:sp>
      <p:sp>
        <p:nvSpPr>
          <p:cNvPr id="4" name="Slide Number Placeholder 3">
            <a:extLst>
              <a:ext uri="{FF2B5EF4-FFF2-40B4-BE49-F238E27FC236}">
                <a16:creationId xmlns:a16="http://schemas.microsoft.com/office/drawing/2014/main" id="{B104C730-7315-4BBD-9286-D3245E5CE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a:extLst>
              <a:ext uri="{FF2B5EF4-FFF2-40B4-BE49-F238E27FC236}">
                <a16:creationId xmlns:a16="http://schemas.microsoft.com/office/drawing/2014/main" id="{19E25F30-03FC-4AA9-B383-2A0BF17C8158}"/>
              </a:ext>
            </a:extLst>
          </p:cNvPr>
          <p:cNvPicPr>
            <a:picLocks noChangeAspect="1"/>
          </p:cNvPicPr>
          <p:nvPr/>
        </p:nvPicPr>
        <p:blipFill>
          <a:blip r:embed="rId2"/>
          <a:stretch>
            <a:fillRect/>
          </a:stretch>
        </p:blipFill>
        <p:spPr>
          <a:xfrm>
            <a:off x="1028205" y="2123768"/>
            <a:ext cx="7528570" cy="2943663"/>
          </a:xfrm>
          <a:prstGeom prst="rect">
            <a:avLst/>
          </a:prstGeom>
        </p:spPr>
      </p:pic>
    </p:spTree>
    <p:extLst>
      <p:ext uri="{BB962C8B-B14F-4D97-AF65-F5344CB8AC3E}">
        <p14:creationId xmlns:p14="http://schemas.microsoft.com/office/powerpoint/2010/main" val="236775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46A9-CEC3-468F-8ABF-0357C5BD8B49}"/>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86BB9980-6D22-4411-A522-F0BD31179074}"/>
              </a:ext>
            </a:extLst>
          </p:cNvPr>
          <p:cNvSpPr>
            <a:spLocks noGrp="1"/>
          </p:cNvSpPr>
          <p:nvPr>
            <p:ph type="body" idx="1"/>
          </p:nvPr>
        </p:nvSpPr>
        <p:spPr/>
        <p:txBody>
          <a:bodyPr/>
          <a:lstStyle/>
          <a:p>
            <a:r>
              <a:rPr lang="en-US" sz="1600" b="1" i="0" dirty="0">
                <a:solidFill>
                  <a:schemeClr val="bg1"/>
                </a:solidFill>
                <a:effectLst/>
                <a:latin typeface="Open Sans"/>
              </a:rPr>
              <a:t>Step2</a:t>
            </a:r>
            <a:r>
              <a:rPr lang="en-US" sz="1600" b="0" i="0" dirty="0">
                <a:solidFill>
                  <a:schemeClr val="bg1"/>
                </a:solidFill>
                <a:effectLst/>
                <a:latin typeface="Open Sans"/>
              </a:rPr>
              <a:t>. Search the word ESP8266 in Boards&gt;boards manager from Tools menu. Then install ESP8266 boards. After complete installation, you will see the INSTALLED label on ESP8266 boards</a:t>
            </a:r>
            <a:r>
              <a:rPr lang="en-US" b="0" i="0" dirty="0">
                <a:solidFill>
                  <a:srgbClr val="3A3A3A"/>
                </a:solidFill>
                <a:effectLst/>
                <a:latin typeface="Open Sans"/>
              </a:rPr>
              <a:t>.</a:t>
            </a:r>
            <a:endParaRPr lang="en-CA" dirty="0"/>
          </a:p>
        </p:txBody>
      </p:sp>
      <p:sp>
        <p:nvSpPr>
          <p:cNvPr id="4" name="Slide Number Placeholder 3">
            <a:extLst>
              <a:ext uri="{FF2B5EF4-FFF2-40B4-BE49-F238E27FC236}">
                <a16:creationId xmlns:a16="http://schemas.microsoft.com/office/drawing/2014/main" id="{7AD5853A-C210-49EC-9699-D816477A3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6774C4F4-14DF-487F-A67C-6A918AA09113}"/>
              </a:ext>
            </a:extLst>
          </p:cNvPr>
          <p:cNvPicPr>
            <a:picLocks noChangeAspect="1"/>
          </p:cNvPicPr>
          <p:nvPr/>
        </p:nvPicPr>
        <p:blipFill>
          <a:blip r:embed="rId2"/>
          <a:stretch>
            <a:fillRect/>
          </a:stretch>
        </p:blipFill>
        <p:spPr>
          <a:xfrm>
            <a:off x="951270" y="2410878"/>
            <a:ext cx="7499555" cy="2625213"/>
          </a:xfrm>
          <a:prstGeom prst="rect">
            <a:avLst/>
          </a:prstGeom>
        </p:spPr>
      </p:pic>
    </p:spTree>
    <p:extLst>
      <p:ext uri="{BB962C8B-B14F-4D97-AF65-F5344CB8AC3E}">
        <p14:creationId xmlns:p14="http://schemas.microsoft.com/office/powerpoint/2010/main" val="173330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3" name="Google Shape;93;p18"/>
          <p:cNvSpPr txBox="1">
            <a:spLocks noGrp="1"/>
          </p:cNvSpPr>
          <p:nvPr>
            <p:ph type="sldNum" idx="12"/>
          </p:nvPr>
        </p:nvSpPr>
        <p:spPr>
          <a:xfrm>
            <a:off x="4297650" y="4828331"/>
            <a:ext cx="548700" cy="31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4" name="Google Shape;68;p15">
            <a:extLst>
              <a:ext uri="{FF2B5EF4-FFF2-40B4-BE49-F238E27FC236}">
                <a16:creationId xmlns:a16="http://schemas.microsoft.com/office/drawing/2014/main" id="{894A22A2-576C-4221-8B58-2F92ABC6FAAC}"/>
              </a:ext>
            </a:extLst>
          </p:cNvPr>
          <p:cNvSpPr txBox="1">
            <a:spLocks/>
          </p:cNvSpPr>
          <p:nvPr/>
        </p:nvSpPr>
        <p:spPr>
          <a:xfrm>
            <a:off x="457200" y="517328"/>
            <a:ext cx="8229600" cy="545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b="1" dirty="0"/>
              <a:t>Table of contents</a:t>
            </a:r>
          </a:p>
        </p:txBody>
      </p:sp>
      <p:sp>
        <p:nvSpPr>
          <p:cNvPr id="5" name="Google Shape;69;p15">
            <a:extLst>
              <a:ext uri="{FF2B5EF4-FFF2-40B4-BE49-F238E27FC236}">
                <a16:creationId xmlns:a16="http://schemas.microsoft.com/office/drawing/2014/main" id="{BB7F657E-E5CA-4B5F-AC46-89831F5C12E9}"/>
              </a:ext>
            </a:extLst>
          </p:cNvPr>
          <p:cNvSpPr txBox="1"/>
          <p:nvPr/>
        </p:nvSpPr>
        <p:spPr>
          <a:xfrm>
            <a:off x="1267424" y="1322314"/>
            <a:ext cx="3776700" cy="3506017"/>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endParaRPr dirty="0">
              <a:solidFill>
                <a:schemeClr val="tx1"/>
              </a:solidFill>
              <a:latin typeface="Raleway Thin"/>
              <a:ea typeface="Raleway Thin"/>
              <a:cs typeface="Raleway Thin"/>
              <a:sym typeface="Raleway Thin"/>
            </a:endParaRPr>
          </a:p>
          <a:p>
            <a:pPr lvl="0" algn="l" rtl="0">
              <a:spcBef>
                <a:spcPts val="600"/>
              </a:spcBef>
              <a:spcAft>
                <a:spcPts val="0"/>
              </a:spcAft>
              <a:buClr>
                <a:schemeClr val="dk1"/>
              </a:buClr>
              <a:buSzPts val="1100"/>
            </a:pPr>
            <a:endParaRPr dirty="0">
              <a:solidFill>
                <a:schemeClr val="tx1"/>
              </a:solidFill>
              <a:latin typeface="Raleway Thin"/>
              <a:ea typeface="Raleway Thin"/>
              <a:cs typeface="Raleway Thin"/>
              <a:sym typeface="Raleway Thin"/>
            </a:endParaRP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Project overview</a:t>
            </a: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Components required</a:t>
            </a: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Introduction to ESP8266</a:t>
            </a: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Introduction to </a:t>
            </a:r>
            <a:r>
              <a:rPr lang="en-CA" sz="1600" b="1" dirty="0" err="1">
                <a:solidFill>
                  <a:schemeClr val="tx1"/>
                </a:solidFill>
                <a:latin typeface="Raleway Thin"/>
                <a:ea typeface="Raleway Thin"/>
                <a:cs typeface="Raleway Thin"/>
                <a:sym typeface="Raleway Thin"/>
              </a:rPr>
              <a:t>thingspeak</a:t>
            </a:r>
            <a:endParaRPr lang="en-CA" sz="1600" b="1" dirty="0">
              <a:solidFill>
                <a:schemeClr val="tx1"/>
              </a:solidFill>
              <a:latin typeface="Raleway Thin"/>
              <a:ea typeface="Raleway Thin"/>
              <a:cs typeface="Raleway Thin"/>
              <a:sym typeface="Raleway Thin"/>
            </a:endParaRP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Interfacing</a:t>
            </a: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Final result</a:t>
            </a:r>
          </a:p>
          <a:p>
            <a:pPr marL="285750" lvl="0" indent="-285750" algn="l" rtl="0">
              <a:spcBef>
                <a:spcPts val="600"/>
              </a:spcBef>
              <a:spcAft>
                <a:spcPts val="0"/>
              </a:spcAft>
              <a:buClrTx/>
              <a:buFont typeface="Wingdings" panose="05000000000000000000" pitchFamily="2" charset="2"/>
              <a:buChar char="q"/>
            </a:pPr>
            <a:r>
              <a:rPr lang="en-CA" sz="1600" b="1" dirty="0">
                <a:solidFill>
                  <a:schemeClr val="tx1"/>
                </a:solidFill>
                <a:latin typeface="Raleway Thin"/>
                <a:ea typeface="Raleway Thin"/>
                <a:cs typeface="Raleway Thin"/>
                <a:sym typeface="Raleway Thin"/>
              </a:rPr>
              <a:t>References</a:t>
            </a:r>
          </a:p>
          <a:p>
            <a:pPr lvl="0" algn="l" rtl="0">
              <a:spcBef>
                <a:spcPts val="600"/>
              </a:spcBef>
              <a:spcAft>
                <a:spcPts val="0"/>
              </a:spcAft>
              <a:buClr>
                <a:schemeClr val="bg1"/>
              </a:buClr>
            </a:pPr>
            <a:r>
              <a:rPr lang="en-CA" dirty="0">
                <a:solidFill>
                  <a:schemeClr val="tx1"/>
                </a:solidFill>
                <a:latin typeface="Raleway Thin"/>
                <a:ea typeface="Raleway Thin"/>
                <a:cs typeface="Raleway Thin"/>
                <a:sym typeface="Raleway Thin"/>
              </a:rPr>
              <a:t>	</a:t>
            </a:r>
            <a:endParaRPr dirty="0">
              <a:solidFill>
                <a:schemeClr val="tx1"/>
              </a:solidFill>
              <a:latin typeface="Raleway Thin"/>
              <a:ea typeface="Raleway Thin"/>
              <a:cs typeface="Raleway Thin"/>
              <a:sym typeface="Raleway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0203-F2F4-4248-9ED3-182BB838A5B1}"/>
              </a:ext>
            </a:extLst>
          </p:cNvPr>
          <p:cNvSpPr>
            <a:spLocks noGrp="1"/>
          </p:cNvSpPr>
          <p:nvPr>
            <p:ph type="title"/>
          </p:nvPr>
        </p:nvSpPr>
        <p:spPr/>
        <p:txBody>
          <a:bodyPr/>
          <a:lstStyle/>
          <a:p>
            <a:r>
              <a:rPr lang="en-CA" dirty="0"/>
              <a:t>Cont..</a:t>
            </a:r>
            <a:br>
              <a:rPr lang="en-CA" dirty="0"/>
            </a:br>
            <a:endParaRPr lang="en-CA" dirty="0"/>
          </a:p>
        </p:txBody>
      </p:sp>
      <p:sp>
        <p:nvSpPr>
          <p:cNvPr id="3" name="Text Placeholder 2">
            <a:extLst>
              <a:ext uri="{FF2B5EF4-FFF2-40B4-BE49-F238E27FC236}">
                <a16:creationId xmlns:a16="http://schemas.microsoft.com/office/drawing/2014/main" id="{91C60562-60F6-4F24-9717-5E33F7BD3E1C}"/>
              </a:ext>
            </a:extLst>
          </p:cNvPr>
          <p:cNvSpPr>
            <a:spLocks noGrp="1"/>
          </p:cNvSpPr>
          <p:nvPr>
            <p:ph type="body" idx="1"/>
          </p:nvPr>
        </p:nvSpPr>
        <p:spPr/>
        <p:txBody>
          <a:bodyPr/>
          <a:lstStyle/>
          <a:p>
            <a:r>
              <a:rPr lang="en-US" sz="1600" b="0" i="0" dirty="0">
                <a:solidFill>
                  <a:schemeClr val="bg1"/>
                </a:solidFill>
                <a:effectLst/>
                <a:latin typeface="Open Sans"/>
              </a:rPr>
              <a:t>After these two steps, you can see ESP8266 based boards such as NodeMCU in your Arduino IDE boards list, and you can choose your desired board to upload the code.</a:t>
            </a:r>
            <a:endParaRPr lang="en-CA" sz="1600" dirty="0">
              <a:solidFill>
                <a:schemeClr val="bg1"/>
              </a:solidFill>
            </a:endParaRPr>
          </a:p>
        </p:txBody>
      </p:sp>
      <p:sp>
        <p:nvSpPr>
          <p:cNvPr id="4" name="Slide Number Placeholder 3">
            <a:extLst>
              <a:ext uri="{FF2B5EF4-FFF2-40B4-BE49-F238E27FC236}">
                <a16:creationId xmlns:a16="http://schemas.microsoft.com/office/drawing/2014/main" id="{EA22ED90-EACD-4DBE-B44A-95BAB19F80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440FC601-AEC6-421D-825B-8F9C1D5914B9}"/>
              </a:ext>
            </a:extLst>
          </p:cNvPr>
          <p:cNvPicPr>
            <a:picLocks noChangeAspect="1"/>
          </p:cNvPicPr>
          <p:nvPr/>
        </p:nvPicPr>
        <p:blipFill>
          <a:blip r:embed="rId2"/>
          <a:stretch>
            <a:fillRect/>
          </a:stretch>
        </p:blipFill>
        <p:spPr>
          <a:xfrm>
            <a:off x="973394" y="1983657"/>
            <a:ext cx="7315200" cy="3023419"/>
          </a:xfrm>
          <a:prstGeom prst="rect">
            <a:avLst/>
          </a:prstGeom>
        </p:spPr>
      </p:pic>
    </p:spTree>
    <p:extLst>
      <p:ext uri="{BB962C8B-B14F-4D97-AF65-F5344CB8AC3E}">
        <p14:creationId xmlns:p14="http://schemas.microsoft.com/office/powerpoint/2010/main" val="105281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D48D-2789-4D45-B71B-3C29D33B295C}"/>
              </a:ext>
            </a:extLst>
          </p:cNvPr>
          <p:cNvSpPr>
            <a:spLocks noGrp="1"/>
          </p:cNvSpPr>
          <p:nvPr>
            <p:ph type="title"/>
          </p:nvPr>
        </p:nvSpPr>
        <p:spPr>
          <a:xfrm>
            <a:off x="437937" y="-43050"/>
            <a:ext cx="8229600" cy="545700"/>
          </a:xfrm>
        </p:spPr>
        <p:txBody>
          <a:bodyPr/>
          <a:lstStyle/>
          <a:p>
            <a:r>
              <a:rPr lang="en-CA" dirty="0"/>
              <a:t>CODE</a:t>
            </a:r>
          </a:p>
        </p:txBody>
      </p:sp>
      <p:sp>
        <p:nvSpPr>
          <p:cNvPr id="3" name="Text Placeholder 2">
            <a:extLst>
              <a:ext uri="{FF2B5EF4-FFF2-40B4-BE49-F238E27FC236}">
                <a16:creationId xmlns:a16="http://schemas.microsoft.com/office/drawing/2014/main" id="{4075B16B-2BF1-41AB-8625-BAAB8BCB181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74FA57C-9A45-47DF-8FFD-D1E7524AE6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98DFAF59-8CA2-4914-ADDB-5FD603BB5FD8}"/>
              </a:ext>
            </a:extLst>
          </p:cNvPr>
          <p:cNvPicPr>
            <a:picLocks noChangeAspect="1"/>
          </p:cNvPicPr>
          <p:nvPr/>
        </p:nvPicPr>
        <p:blipFill>
          <a:blip r:embed="rId2"/>
          <a:stretch>
            <a:fillRect/>
          </a:stretch>
        </p:blipFill>
        <p:spPr>
          <a:xfrm>
            <a:off x="0" y="575188"/>
            <a:ext cx="9105475" cy="4568312"/>
          </a:xfrm>
          <a:prstGeom prst="rect">
            <a:avLst/>
          </a:prstGeom>
        </p:spPr>
      </p:pic>
    </p:spTree>
    <p:extLst>
      <p:ext uri="{BB962C8B-B14F-4D97-AF65-F5344CB8AC3E}">
        <p14:creationId xmlns:p14="http://schemas.microsoft.com/office/powerpoint/2010/main" val="243515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6D97-9D54-49BC-9B5F-1EDC245459C4}"/>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5A0CF5C6-E6D8-4A99-9278-B639E1116335}"/>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0D6CB06A-2A75-4C0B-8412-9DD83C9C89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extLst>
              <a:ext uri="{FF2B5EF4-FFF2-40B4-BE49-F238E27FC236}">
                <a16:creationId xmlns:a16="http://schemas.microsoft.com/office/drawing/2014/main" id="{431291B9-6A3B-4994-965D-99D3158E77B0}"/>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77478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5D31-87B7-42B8-8218-7F72FC5E8D08}"/>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49B8A664-0943-4A62-933F-FC20E5278424}"/>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B51789EA-C177-4335-948F-9DDCA248A9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19F6053D-52B3-453D-826C-E049983A17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57651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B144-C542-4A0D-AA54-6156231704C2}"/>
              </a:ext>
            </a:extLst>
          </p:cNvPr>
          <p:cNvSpPr>
            <a:spLocks noGrp="1"/>
          </p:cNvSpPr>
          <p:nvPr>
            <p:ph type="title"/>
          </p:nvPr>
        </p:nvSpPr>
        <p:spPr/>
        <p:txBody>
          <a:bodyPr/>
          <a:lstStyle/>
          <a:p>
            <a:r>
              <a:rPr lang="en-CA" dirty="0"/>
              <a:t>BBB code</a:t>
            </a:r>
          </a:p>
        </p:txBody>
      </p:sp>
      <p:sp>
        <p:nvSpPr>
          <p:cNvPr id="3" name="Text Placeholder 2">
            <a:extLst>
              <a:ext uri="{FF2B5EF4-FFF2-40B4-BE49-F238E27FC236}">
                <a16:creationId xmlns:a16="http://schemas.microsoft.com/office/drawing/2014/main" id="{FD5B231E-C4E6-40DE-B336-52B0EF4225DD}"/>
              </a:ext>
            </a:extLst>
          </p:cNvPr>
          <p:cNvSpPr>
            <a:spLocks noGrp="1"/>
          </p:cNvSpPr>
          <p:nvPr>
            <p:ph type="body" idx="1"/>
          </p:nvPr>
        </p:nvSpPr>
        <p:spPr/>
        <p:txBody>
          <a:bodyPr/>
          <a:lstStyle/>
          <a:p>
            <a:r>
              <a:rPr lang="en-CA" dirty="0"/>
              <a:t>Upload this code to the BBB.</a:t>
            </a:r>
          </a:p>
        </p:txBody>
      </p:sp>
      <p:sp>
        <p:nvSpPr>
          <p:cNvPr id="4" name="Slide Number Placeholder 3">
            <a:extLst>
              <a:ext uri="{FF2B5EF4-FFF2-40B4-BE49-F238E27FC236}">
                <a16:creationId xmlns:a16="http://schemas.microsoft.com/office/drawing/2014/main" id="{381B6F30-F2DD-4FB3-BEE7-693A5434B0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a:extLst>
              <a:ext uri="{FF2B5EF4-FFF2-40B4-BE49-F238E27FC236}">
                <a16:creationId xmlns:a16="http://schemas.microsoft.com/office/drawing/2014/main" id="{E8A807D9-EB7E-4018-ADC7-FDFBD37AAD97}"/>
              </a:ext>
            </a:extLst>
          </p:cNvPr>
          <p:cNvPicPr>
            <a:picLocks noChangeAspect="1"/>
          </p:cNvPicPr>
          <p:nvPr/>
        </p:nvPicPr>
        <p:blipFill>
          <a:blip r:embed="rId2"/>
          <a:stretch>
            <a:fillRect/>
          </a:stretch>
        </p:blipFill>
        <p:spPr>
          <a:xfrm>
            <a:off x="2385060" y="1986854"/>
            <a:ext cx="4373880" cy="2202180"/>
          </a:xfrm>
          <a:prstGeom prst="rect">
            <a:avLst/>
          </a:prstGeom>
        </p:spPr>
      </p:pic>
    </p:spTree>
    <p:extLst>
      <p:ext uri="{BB962C8B-B14F-4D97-AF65-F5344CB8AC3E}">
        <p14:creationId xmlns:p14="http://schemas.microsoft.com/office/powerpoint/2010/main" val="2188425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F8EF-6F84-4A5A-A0D6-A81AD52D4AD6}"/>
              </a:ext>
            </a:extLst>
          </p:cNvPr>
          <p:cNvSpPr>
            <a:spLocks noGrp="1"/>
          </p:cNvSpPr>
          <p:nvPr>
            <p:ph type="title"/>
          </p:nvPr>
        </p:nvSpPr>
        <p:spPr/>
        <p:txBody>
          <a:bodyPr/>
          <a:lstStyle/>
          <a:p>
            <a:r>
              <a:rPr lang="en-CA" dirty="0"/>
              <a:t>Final output</a:t>
            </a:r>
          </a:p>
        </p:txBody>
      </p:sp>
      <p:sp>
        <p:nvSpPr>
          <p:cNvPr id="3" name="Text Placeholder 2">
            <a:extLst>
              <a:ext uri="{FF2B5EF4-FFF2-40B4-BE49-F238E27FC236}">
                <a16:creationId xmlns:a16="http://schemas.microsoft.com/office/drawing/2014/main" id="{1DF0525A-7649-4462-853B-AD3780499CBD}"/>
              </a:ext>
            </a:extLst>
          </p:cNvPr>
          <p:cNvSpPr>
            <a:spLocks noGrp="1"/>
          </p:cNvSpPr>
          <p:nvPr>
            <p:ph type="body" idx="1"/>
          </p:nvPr>
        </p:nvSpPr>
        <p:spPr/>
        <p:txBody>
          <a:bodyPr/>
          <a:lstStyle/>
          <a:p>
            <a:r>
              <a:rPr lang="en-CA" dirty="0"/>
              <a:t>Serial monitor</a:t>
            </a:r>
          </a:p>
        </p:txBody>
      </p:sp>
      <p:sp>
        <p:nvSpPr>
          <p:cNvPr id="4" name="Slide Number Placeholder 3">
            <a:extLst>
              <a:ext uri="{FF2B5EF4-FFF2-40B4-BE49-F238E27FC236}">
                <a16:creationId xmlns:a16="http://schemas.microsoft.com/office/drawing/2014/main" id="{D066AEFD-3A8B-4CD1-AC20-4DC6E84620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6" name="Picture 5">
            <a:extLst>
              <a:ext uri="{FF2B5EF4-FFF2-40B4-BE49-F238E27FC236}">
                <a16:creationId xmlns:a16="http://schemas.microsoft.com/office/drawing/2014/main" id="{A52E1263-C5F8-476C-9938-176992874643}"/>
              </a:ext>
            </a:extLst>
          </p:cNvPr>
          <p:cNvPicPr>
            <a:picLocks noChangeAspect="1"/>
          </p:cNvPicPr>
          <p:nvPr/>
        </p:nvPicPr>
        <p:blipFill>
          <a:blip r:embed="rId2"/>
          <a:stretch>
            <a:fillRect/>
          </a:stretch>
        </p:blipFill>
        <p:spPr>
          <a:xfrm>
            <a:off x="1076632" y="1977060"/>
            <a:ext cx="6518787" cy="2845663"/>
          </a:xfrm>
          <a:prstGeom prst="rect">
            <a:avLst/>
          </a:prstGeom>
        </p:spPr>
      </p:pic>
    </p:spTree>
    <p:extLst>
      <p:ext uri="{BB962C8B-B14F-4D97-AF65-F5344CB8AC3E}">
        <p14:creationId xmlns:p14="http://schemas.microsoft.com/office/powerpoint/2010/main" val="1802519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29D-5F9F-4E3D-9A07-7D6868D000F8}"/>
              </a:ext>
            </a:extLst>
          </p:cNvPr>
          <p:cNvSpPr>
            <a:spLocks noGrp="1"/>
          </p:cNvSpPr>
          <p:nvPr>
            <p:ph type="title"/>
          </p:nvPr>
        </p:nvSpPr>
        <p:spPr/>
        <p:txBody>
          <a:bodyPr/>
          <a:lstStyle/>
          <a:p>
            <a:r>
              <a:rPr lang="en-CA" dirty="0"/>
              <a:t>Data uploaded to the </a:t>
            </a:r>
            <a:r>
              <a:rPr lang="en-CA" dirty="0" err="1"/>
              <a:t>thingspeak</a:t>
            </a:r>
            <a:endParaRPr lang="en-CA" dirty="0"/>
          </a:p>
        </p:txBody>
      </p:sp>
      <p:sp>
        <p:nvSpPr>
          <p:cNvPr id="3" name="Text Placeholder 2">
            <a:extLst>
              <a:ext uri="{FF2B5EF4-FFF2-40B4-BE49-F238E27FC236}">
                <a16:creationId xmlns:a16="http://schemas.microsoft.com/office/drawing/2014/main" id="{34FFCA77-0189-421C-8A34-069E22A0C51B}"/>
              </a:ext>
            </a:extLst>
          </p:cNvPr>
          <p:cNvSpPr>
            <a:spLocks noGrp="1"/>
          </p:cNvSpPr>
          <p:nvPr>
            <p:ph type="body" idx="1"/>
          </p:nvPr>
        </p:nvSpPr>
        <p:spPr/>
        <p:txBody>
          <a:bodyPr/>
          <a:lstStyle/>
          <a:p>
            <a:r>
              <a:rPr lang="en-CA" dirty="0" err="1"/>
              <a:t>Thingspeak</a:t>
            </a:r>
            <a:r>
              <a:rPr lang="en-CA" dirty="0"/>
              <a:t> channel</a:t>
            </a:r>
          </a:p>
        </p:txBody>
      </p:sp>
      <p:sp>
        <p:nvSpPr>
          <p:cNvPr id="4" name="Slide Number Placeholder 3">
            <a:extLst>
              <a:ext uri="{FF2B5EF4-FFF2-40B4-BE49-F238E27FC236}">
                <a16:creationId xmlns:a16="http://schemas.microsoft.com/office/drawing/2014/main" id="{2AB742F2-4F03-47C3-8503-53D21B0271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6" name="Picture 5">
            <a:extLst>
              <a:ext uri="{FF2B5EF4-FFF2-40B4-BE49-F238E27FC236}">
                <a16:creationId xmlns:a16="http://schemas.microsoft.com/office/drawing/2014/main" id="{7D0CA0C6-B372-47A3-90BA-C39163345E96}"/>
              </a:ext>
            </a:extLst>
          </p:cNvPr>
          <p:cNvPicPr>
            <a:picLocks noChangeAspect="1"/>
          </p:cNvPicPr>
          <p:nvPr/>
        </p:nvPicPr>
        <p:blipFill>
          <a:blip r:embed="rId2"/>
          <a:stretch>
            <a:fillRect/>
          </a:stretch>
        </p:blipFill>
        <p:spPr>
          <a:xfrm>
            <a:off x="1246237" y="1836799"/>
            <a:ext cx="6209071" cy="2319801"/>
          </a:xfrm>
          <a:prstGeom prst="rect">
            <a:avLst/>
          </a:prstGeom>
        </p:spPr>
      </p:pic>
    </p:spTree>
    <p:extLst>
      <p:ext uri="{BB962C8B-B14F-4D97-AF65-F5344CB8AC3E}">
        <p14:creationId xmlns:p14="http://schemas.microsoft.com/office/powerpoint/2010/main" val="921605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0F9E-58EA-4411-820C-F680AE22AF3B}"/>
              </a:ext>
            </a:extLst>
          </p:cNvPr>
          <p:cNvSpPr>
            <a:spLocks noGrp="1"/>
          </p:cNvSpPr>
          <p:nvPr>
            <p:ph type="title"/>
          </p:nvPr>
        </p:nvSpPr>
        <p:spPr/>
        <p:txBody>
          <a:bodyPr/>
          <a:lstStyle/>
          <a:p>
            <a:r>
              <a:rPr lang="en-CA" dirty="0"/>
              <a:t>References</a:t>
            </a:r>
          </a:p>
        </p:txBody>
      </p:sp>
      <p:sp>
        <p:nvSpPr>
          <p:cNvPr id="3" name="Text Placeholder 2">
            <a:extLst>
              <a:ext uri="{FF2B5EF4-FFF2-40B4-BE49-F238E27FC236}">
                <a16:creationId xmlns:a16="http://schemas.microsoft.com/office/drawing/2014/main" id="{3A9C4D9C-4C54-458B-8D6E-2FCBF1839BBC}"/>
              </a:ext>
            </a:extLst>
          </p:cNvPr>
          <p:cNvSpPr>
            <a:spLocks noGrp="1"/>
          </p:cNvSpPr>
          <p:nvPr>
            <p:ph type="body" idx="1"/>
          </p:nvPr>
        </p:nvSpPr>
        <p:spPr/>
        <p:txBody>
          <a:bodyPr/>
          <a:lstStyle/>
          <a:p>
            <a:r>
              <a:rPr lang="en-CA" dirty="0"/>
              <a:t>Node </a:t>
            </a:r>
            <a:r>
              <a:rPr lang="en-CA" dirty="0" err="1"/>
              <a:t>mcu</a:t>
            </a:r>
            <a:r>
              <a:rPr lang="en-CA" dirty="0"/>
              <a:t> esp8266:</a:t>
            </a:r>
          </a:p>
          <a:p>
            <a:pPr marL="101600" indent="0">
              <a:buNone/>
            </a:pPr>
            <a:r>
              <a:rPr lang="en-CA" dirty="0">
                <a:hlinkClick r:id="rId2"/>
              </a:rPr>
              <a:t>https://electropeak.com/learn/nodemcu-esp8266-on-arduino-ide/</a:t>
            </a:r>
            <a:endParaRPr lang="en-CA" dirty="0"/>
          </a:p>
          <a:p>
            <a:pPr marL="101600" indent="0">
              <a:buNone/>
            </a:pPr>
            <a:r>
              <a:rPr lang="en-CA" dirty="0" err="1"/>
              <a:t>Thingspeak</a:t>
            </a:r>
            <a:r>
              <a:rPr lang="en-CA" dirty="0"/>
              <a:t>: </a:t>
            </a:r>
            <a:r>
              <a:rPr lang="en-CA" dirty="0">
                <a:hlinkClick r:id="rId3"/>
              </a:rPr>
              <a:t>https://www.codeproject.com/Articles/845538/An-Introduction-to-ThingSpeak</a:t>
            </a:r>
            <a:endParaRPr lang="en-CA" dirty="0"/>
          </a:p>
          <a:p>
            <a:pPr marL="101600" indent="0">
              <a:buNone/>
            </a:pPr>
            <a:endParaRPr lang="en-CA" dirty="0"/>
          </a:p>
          <a:p>
            <a:pPr marL="101600" indent="0">
              <a:buNone/>
            </a:pPr>
            <a:endParaRPr lang="en-CA" dirty="0"/>
          </a:p>
        </p:txBody>
      </p:sp>
      <p:sp>
        <p:nvSpPr>
          <p:cNvPr id="4" name="Slide Number Placeholder 3">
            <a:extLst>
              <a:ext uri="{FF2B5EF4-FFF2-40B4-BE49-F238E27FC236}">
                <a16:creationId xmlns:a16="http://schemas.microsoft.com/office/drawing/2014/main" id="{240E889B-4B0D-48C7-AAFC-BDB7BBD012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785687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42C6-11C2-48BC-B2E3-7E6A083EEAA6}"/>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772BCB7D-B777-4583-B889-92503B58C31B}"/>
              </a:ext>
            </a:extLst>
          </p:cNvPr>
          <p:cNvSpPr>
            <a:spLocks noGrp="1"/>
          </p:cNvSpPr>
          <p:nvPr>
            <p:ph type="body" idx="1"/>
          </p:nvPr>
        </p:nvSpPr>
        <p:spPr/>
        <p:txBody>
          <a:bodyPr/>
          <a:lstStyle/>
          <a:p>
            <a:r>
              <a:rPr lang="en-CA" dirty="0"/>
              <a:t>ESP8266: </a:t>
            </a:r>
            <a:r>
              <a:rPr lang="en-CA" dirty="0">
                <a:hlinkClick r:id="rId2"/>
              </a:rPr>
              <a:t>https://components101.com/development-boards/nodemcu-esp8266-pinout-features-and-datasheet</a:t>
            </a:r>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A8E60F50-1607-456D-A7D2-09DA800944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301887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43B40-991F-49C4-A7F1-F13B08B41AED}"/>
              </a:ext>
            </a:extLst>
          </p:cNvPr>
          <p:cNvSpPr>
            <a:spLocks noGrp="1"/>
          </p:cNvSpPr>
          <p:nvPr>
            <p:ph type="body" idx="1"/>
          </p:nvPr>
        </p:nvSpPr>
        <p:spPr/>
        <p:txBody>
          <a:bodyPr/>
          <a:lstStyle/>
          <a:p>
            <a:pPr marL="101600" indent="0">
              <a:buNone/>
            </a:pPr>
            <a:r>
              <a:rPr lang="en-CA" dirty="0">
                <a:solidFill>
                  <a:schemeClr val="bg1"/>
                </a:solidFill>
              </a:rPr>
              <a:t>THANKYOU</a:t>
            </a:r>
          </a:p>
          <a:p>
            <a:endParaRPr lang="en-CA" dirty="0"/>
          </a:p>
        </p:txBody>
      </p:sp>
      <p:sp>
        <p:nvSpPr>
          <p:cNvPr id="3" name="Slide Number Placeholder 2">
            <a:extLst>
              <a:ext uri="{FF2B5EF4-FFF2-40B4-BE49-F238E27FC236}">
                <a16:creationId xmlns:a16="http://schemas.microsoft.com/office/drawing/2014/main" id="{74748CB1-4FEE-4D3C-807B-69F7E3C2B6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63738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83"/>
        <p:cNvGrpSpPr/>
        <p:nvPr/>
      </p:nvGrpSpPr>
      <p:grpSpPr>
        <a:xfrm>
          <a:off x="0" y="0"/>
          <a:ext cx="0" cy="0"/>
          <a:chOff x="0" y="0"/>
          <a:chExt cx="0" cy="0"/>
        </a:xfrm>
      </p:grpSpPr>
      <p:sp>
        <p:nvSpPr>
          <p:cNvPr id="85" name="Google Shape;85;p17"/>
          <p:cNvSpPr txBox="1">
            <a:spLocks noGrp="1"/>
          </p:cNvSpPr>
          <p:nvPr>
            <p:ph type="subTitle" idx="4294967295"/>
          </p:nvPr>
        </p:nvSpPr>
        <p:spPr>
          <a:xfrm>
            <a:off x="1684425" y="571444"/>
            <a:ext cx="7067689" cy="138072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b="1" dirty="0"/>
              <a:t>Automatic watering system for plants</a:t>
            </a:r>
            <a:endParaRPr sz="4000" b="1" dirty="0"/>
          </a:p>
        </p:txBody>
      </p:sp>
      <p:sp>
        <p:nvSpPr>
          <p:cNvPr id="86" name="Google Shape;86;p17"/>
          <p:cNvSpPr txBox="1">
            <a:spLocks noGrp="1"/>
          </p:cNvSpPr>
          <p:nvPr>
            <p:ph type="body" idx="4294967295"/>
          </p:nvPr>
        </p:nvSpPr>
        <p:spPr>
          <a:xfrm>
            <a:off x="4688114" y="1879600"/>
            <a:ext cx="4325257" cy="29320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CA" sz="1800" dirty="0"/>
              <a:t>An embedded system which automatically controls the irrigation of the plants. Different sensors are used to sense the data from the soil and water the plants accordingly. This data is sensed by the beagle bone black and it is send to cloud via </a:t>
            </a:r>
            <a:r>
              <a:rPr lang="en-CA" sz="1800" dirty="0" err="1"/>
              <a:t>nodemcu</a:t>
            </a:r>
            <a:r>
              <a:rPr lang="en-CA" sz="1800" dirty="0"/>
              <a:t> and </a:t>
            </a:r>
            <a:r>
              <a:rPr lang="en-CA" sz="1800" dirty="0" err="1"/>
              <a:t>ThingSpeak.This</a:t>
            </a:r>
            <a:r>
              <a:rPr lang="en-CA" sz="1800" dirty="0"/>
              <a:t> information is recorded in the cloud server and can be accessed by the user.</a:t>
            </a:r>
            <a:endParaRPr sz="1800" dirty="0"/>
          </a:p>
        </p:txBody>
      </p:sp>
      <p:sp>
        <p:nvSpPr>
          <p:cNvPr id="87" name="Google Shape;87;p17"/>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2F6EB-486B-4B35-B49C-D47408806D03}"/>
              </a:ext>
            </a:extLst>
          </p:cNvPr>
          <p:cNvSpPr>
            <a:spLocks noGrp="1"/>
          </p:cNvSpPr>
          <p:nvPr>
            <p:ph type="body" idx="1"/>
          </p:nvPr>
        </p:nvSpPr>
        <p:spPr/>
        <p:txBody>
          <a:bodyPr/>
          <a:lstStyle/>
          <a:p>
            <a:r>
              <a:rPr lang="en-CA" dirty="0">
                <a:solidFill>
                  <a:schemeClr val="bg1"/>
                </a:solidFill>
              </a:rPr>
              <a:t>HARDWARE COMPONENTS</a:t>
            </a:r>
          </a:p>
          <a:p>
            <a:r>
              <a:rPr lang="en-CA" dirty="0">
                <a:solidFill>
                  <a:schemeClr val="bg1"/>
                </a:solidFill>
              </a:rPr>
              <a:t>Beagle bone black</a:t>
            </a:r>
          </a:p>
          <a:p>
            <a:r>
              <a:rPr lang="en-CA" dirty="0">
                <a:solidFill>
                  <a:schemeClr val="bg1"/>
                </a:solidFill>
              </a:rPr>
              <a:t>ESP8266 NodeMCU</a:t>
            </a:r>
          </a:p>
          <a:p>
            <a:r>
              <a:rPr lang="en-CA" dirty="0">
                <a:solidFill>
                  <a:schemeClr val="bg1"/>
                </a:solidFill>
              </a:rPr>
              <a:t>USB cables</a:t>
            </a:r>
          </a:p>
          <a:p>
            <a:r>
              <a:rPr lang="en-CA" dirty="0">
                <a:solidFill>
                  <a:schemeClr val="bg1"/>
                </a:solidFill>
              </a:rPr>
              <a:t>Jumper wires</a:t>
            </a:r>
          </a:p>
          <a:p>
            <a:endParaRPr lang="en-CA" dirty="0"/>
          </a:p>
        </p:txBody>
      </p:sp>
      <p:sp>
        <p:nvSpPr>
          <p:cNvPr id="3" name="Text Placeholder 2">
            <a:extLst>
              <a:ext uri="{FF2B5EF4-FFF2-40B4-BE49-F238E27FC236}">
                <a16:creationId xmlns:a16="http://schemas.microsoft.com/office/drawing/2014/main" id="{CFBBF59B-75B2-4F1B-8E62-4CA9B6E62C34}"/>
              </a:ext>
            </a:extLst>
          </p:cNvPr>
          <p:cNvSpPr>
            <a:spLocks noGrp="1"/>
          </p:cNvSpPr>
          <p:nvPr>
            <p:ph type="body" idx="2"/>
          </p:nvPr>
        </p:nvSpPr>
        <p:spPr/>
        <p:txBody>
          <a:bodyPr/>
          <a:lstStyle/>
          <a:p>
            <a:r>
              <a:rPr lang="en-CA" dirty="0">
                <a:solidFill>
                  <a:schemeClr val="bg1"/>
                </a:solidFill>
              </a:rPr>
              <a:t>SOFTWARE COMPONENTS</a:t>
            </a:r>
          </a:p>
          <a:p>
            <a:r>
              <a:rPr lang="en-CA" dirty="0">
                <a:solidFill>
                  <a:schemeClr val="bg1"/>
                </a:solidFill>
              </a:rPr>
              <a:t>Putty</a:t>
            </a:r>
          </a:p>
          <a:p>
            <a:r>
              <a:rPr lang="en-CA" dirty="0">
                <a:solidFill>
                  <a:schemeClr val="bg1"/>
                </a:solidFill>
              </a:rPr>
              <a:t>Arduino IDE</a:t>
            </a:r>
          </a:p>
          <a:p>
            <a:endParaRPr lang="en-CA" dirty="0"/>
          </a:p>
        </p:txBody>
      </p:sp>
      <p:sp>
        <p:nvSpPr>
          <p:cNvPr id="4" name="Title 3">
            <a:extLst>
              <a:ext uri="{FF2B5EF4-FFF2-40B4-BE49-F238E27FC236}">
                <a16:creationId xmlns:a16="http://schemas.microsoft.com/office/drawing/2014/main" id="{5DDA26D5-C0C6-45DC-9C58-E72C122B11DC}"/>
              </a:ext>
            </a:extLst>
          </p:cNvPr>
          <p:cNvSpPr>
            <a:spLocks noGrp="1"/>
          </p:cNvSpPr>
          <p:nvPr>
            <p:ph type="title"/>
          </p:nvPr>
        </p:nvSpPr>
        <p:spPr>
          <a:noFill/>
        </p:spPr>
        <p:txBody>
          <a:bodyPr/>
          <a:lstStyle/>
          <a:p>
            <a:r>
              <a:rPr lang="en-CA" dirty="0"/>
              <a:t>Components required</a:t>
            </a:r>
          </a:p>
        </p:txBody>
      </p:sp>
      <p:sp>
        <p:nvSpPr>
          <p:cNvPr id="5" name="Slide Number Placeholder 4">
            <a:extLst>
              <a:ext uri="{FF2B5EF4-FFF2-40B4-BE49-F238E27FC236}">
                <a16:creationId xmlns:a16="http://schemas.microsoft.com/office/drawing/2014/main" id="{6CCC9924-BBED-4066-8342-B003E8DE46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77478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1327800" y="1754794"/>
            <a:ext cx="6488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chemeClr val="accent3"/>
                </a:solidFill>
                <a:latin typeface="Lato"/>
                <a:ea typeface="Lato"/>
                <a:cs typeface="Lato"/>
                <a:sym typeface="Lato"/>
              </a:rPr>
              <a:t>Introduction to ESP8266</a:t>
            </a:r>
            <a:endParaRPr sz="4000" b="1" dirty="0">
              <a:solidFill>
                <a:schemeClr val="accent3"/>
              </a:solidFill>
              <a:latin typeface="Lato"/>
              <a:ea typeface="Lato"/>
              <a:cs typeface="Lato"/>
              <a:sym typeface="Lato"/>
            </a:endParaRPr>
          </a:p>
        </p:txBody>
      </p:sp>
      <p:sp>
        <p:nvSpPr>
          <p:cNvPr id="106" name="Google Shape;106;p20"/>
          <p:cNvSpPr txBox="1">
            <a:spLocks noGrp="1"/>
          </p:cNvSpPr>
          <p:nvPr>
            <p:ph type="subTitle" idx="4294967295"/>
          </p:nvPr>
        </p:nvSpPr>
        <p:spPr>
          <a:xfrm>
            <a:off x="1327800" y="2897209"/>
            <a:ext cx="6488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0" i="0" dirty="0">
                <a:solidFill>
                  <a:schemeClr val="bg1"/>
                </a:solidFill>
                <a:effectLst/>
                <a:latin typeface="Open Sans"/>
              </a:rPr>
              <a:t>NodeMCU is an open source platform based on ESP8266 which can connect objects and let data transfer using the Wi-Fi protocol.</a:t>
            </a:r>
            <a:endParaRPr dirty="0">
              <a:solidFill>
                <a:schemeClr val="bg1"/>
              </a:solidFill>
              <a:latin typeface="Nixie One"/>
              <a:ea typeface="Nixie One"/>
              <a:cs typeface="Nixie One"/>
              <a:sym typeface="Nixie One"/>
            </a:endParaRPr>
          </a:p>
        </p:txBody>
      </p:sp>
      <p:grpSp>
        <p:nvGrpSpPr>
          <p:cNvPr id="107" name="Google Shape;107;p20"/>
          <p:cNvGrpSpPr/>
          <p:nvPr/>
        </p:nvGrpSpPr>
        <p:grpSpPr>
          <a:xfrm>
            <a:off x="4047761" y="658685"/>
            <a:ext cx="1048050" cy="1013351"/>
            <a:chOff x="5941025" y="3634400"/>
            <a:chExt cx="467650" cy="467650"/>
          </a:xfrm>
        </p:grpSpPr>
        <p:sp>
          <p:nvSpPr>
            <p:cNvPr id="108" name="Google Shape;108;p2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20"/>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457200" y="1352550"/>
            <a:ext cx="3994500" cy="3399600"/>
          </a:xfrm>
          <a:prstGeom prst="rect">
            <a:avLst/>
          </a:prstGeom>
          <a:solidFill>
            <a:schemeClr val="dk1"/>
          </a:solidFill>
        </p:spPr>
        <p:txBody>
          <a:bodyPr spcFirstLastPara="1" wrap="square" lIns="91425" tIns="91425" rIns="91425" bIns="91425" anchor="t" anchorCtr="0">
            <a:noAutofit/>
          </a:bodyPr>
          <a:lstStyle/>
          <a:p>
            <a:r>
              <a:rPr lang="en-US" b="0" i="0" dirty="0">
                <a:solidFill>
                  <a:schemeClr val="bg1"/>
                </a:solidFill>
                <a:effectLst/>
                <a:latin typeface="Open Sans"/>
              </a:rPr>
              <a:t>Easy to use</a:t>
            </a:r>
          </a:p>
          <a:p>
            <a:r>
              <a:rPr lang="en-US" b="0" i="0" dirty="0">
                <a:solidFill>
                  <a:schemeClr val="bg1"/>
                </a:solidFill>
                <a:effectLst/>
                <a:latin typeface="Open Sans"/>
              </a:rPr>
              <a:t>Programmability with Arduino IDE or IUA languages</a:t>
            </a:r>
            <a:endParaRPr lang="en-US" dirty="0">
              <a:solidFill>
                <a:schemeClr val="bg1"/>
              </a:solidFill>
              <a:latin typeface="Open Sans"/>
            </a:endParaRPr>
          </a:p>
          <a:p>
            <a:r>
              <a:rPr lang="en-US" b="0" i="0" dirty="0">
                <a:solidFill>
                  <a:schemeClr val="bg1"/>
                </a:solidFill>
                <a:effectLst/>
                <a:latin typeface="Open Sans"/>
              </a:rPr>
              <a:t>Available as an access point or station practicable in Event-driven API applications</a:t>
            </a:r>
            <a:br>
              <a:rPr lang="en-US" b="0" i="0" dirty="0">
                <a:solidFill>
                  <a:schemeClr val="bg1"/>
                </a:solidFill>
                <a:effectLst/>
                <a:latin typeface="Open Sans"/>
              </a:rPr>
            </a:br>
            <a:endParaRPr dirty="0">
              <a:solidFill>
                <a:schemeClr val="bg1"/>
              </a:solidFill>
            </a:endParaRPr>
          </a:p>
        </p:txBody>
      </p:sp>
      <p:sp>
        <p:nvSpPr>
          <p:cNvPr id="120" name="Google Shape;120;p21"/>
          <p:cNvSpPr txBox="1">
            <a:spLocks noGrp="1"/>
          </p:cNvSpPr>
          <p:nvPr>
            <p:ph type="title"/>
          </p:nvPr>
        </p:nvSpPr>
        <p:spPr>
          <a:xfrm>
            <a:off x="457200" y="517328"/>
            <a:ext cx="8229600" cy="545700"/>
          </a:xfrm>
          <a:prstGeom prst="rect">
            <a:avLst/>
          </a:prstGeom>
        </p:spPr>
        <p:txBody>
          <a:bodyPr spcFirstLastPara="1" wrap="square" lIns="91425" tIns="91425" rIns="91425" bIns="91425" anchor="t" anchorCtr="0">
            <a:noAutofit/>
          </a:bodyPr>
          <a:lstStyle/>
          <a:p>
            <a:r>
              <a:rPr lang="en-US" sz="2400" b="0" i="0" dirty="0">
                <a:solidFill>
                  <a:schemeClr val="tx1"/>
                </a:solidFill>
                <a:effectLst/>
                <a:latin typeface="Open Sans"/>
              </a:rPr>
              <a:t>The general features of this board are as follows:</a:t>
            </a:r>
            <a:br>
              <a:rPr lang="en-US" b="0" i="0" dirty="0">
                <a:solidFill>
                  <a:schemeClr val="bg1"/>
                </a:solidFill>
                <a:effectLst/>
                <a:latin typeface="Open Sans"/>
              </a:rPr>
            </a:br>
            <a:endParaRPr lang="en-CA" dirty="0"/>
          </a:p>
        </p:txBody>
      </p:sp>
      <p:sp>
        <p:nvSpPr>
          <p:cNvPr id="121" name="Google Shape;121;p21"/>
          <p:cNvSpPr txBox="1">
            <a:spLocks noGrp="1"/>
          </p:cNvSpPr>
          <p:nvPr>
            <p:ph type="body" idx="2"/>
          </p:nvPr>
        </p:nvSpPr>
        <p:spPr>
          <a:xfrm>
            <a:off x="4692274" y="1352550"/>
            <a:ext cx="3994500" cy="3399600"/>
          </a:xfrm>
          <a:prstGeom prst="rect">
            <a:avLst/>
          </a:prstGeom>
          <a:solidFill>
            <a:schemeClr val="dk1"/>
          </a:solidFill>
        </p:spPr>
        <p:txBody>
          <a:bodyPr spcFirstLastPara="1" wrap="square" lIns="91425" tIns="91425" rIns="91425" bIns="91425" anchor="t" anchorCtr="0">
            <a:noAutofit/>
          </a:bodyPr>
          <a:lstStyle/>
          <a:p>
            <a:r>
              <a:rPr lang="en-US" b="0" i="0" dirty="0">
                <a:solidFill>
                  <a:schemeClr val="bg1"/>
                </a:solidFill>
                <a:effectLst/>
                <a:latin typeface="Open Sans"/>
              </a:rPr>
              <a:t>Having an internal antenna</a:t>
            </a:r>
            <a:br>
              <a:rPr lang="en-US" b="0" i="0" dirty="0">
                <a:solidFill>
                  <a:schemeClr val="bg1"/>
                </a:solidFill>
                <a:effectLst/>
                <a:latin typeface="Open Sans"/>
              </a:rPr>
            </a:br>
            <a:r>
              <a:rPr lang="en-US" b="0" i="0" dirty="0">
                <a:solidFill>
                  <a:schemeClr val="bg1"/>
                </a:solidFill>
                <a:effectLst/>
                <a:latin typeface="Open Sans"/>
              </a:rPr>
              <a:t>Containing 13 GPIO pins, 10 PWM channels, I2C, SPI, ADC, UART, and 1-Wire</a:t>
            </a:r>
          </a:p>
          <a:p>
            <a:pPr marL="0" lvl="0" indent="0" algn="l" rtl="0">
              <a:spcBef>
                <a:spcPts val="600"/>
              </a:spcBef>
              <a:spcAft>
                <a:spcPts val="0"/>
              </a:spcAft>
              <a:buNone/>
            </a:pPr>
            <a:endParaRPr dirty="0"/>
          </a:p>
        </p:txBody>
      </p:sp>
      <p:sp>
        <p:nvSpPr>
          <p:cNvPr id="122" name="Google Shape;122;p21"/>
          <p:cNvSpPr txBox="1">
            <a:spLocks noGrp="1"/>
          </p:cNvSpPr>
          <p:nvPr>
            <p:ph type="sldNum" idx="12"/>
          </p:nvPr>
        </p:nvSpPr>
        <p:spPr>
          <a:xfrm>
            <a:off x="8556775"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9000" t="19000" r="-11000" b="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80BB-CB4E-40FB-9645-068B60CB19F2}"/>
              </a:ext>
            </a:extLst>
          </p:cNvPr>
          <p:cNvSpPr>
            <a:spLocks noGrp="1"/>
          </p:cNvSpPr>
          <p:nvPr>
            <p:ph type="title"/>
          </p:nvPr>
        </p:nvSpPr>
        <p:spPr/>
        <p:txBody>
          <a:bodyPr/>
          <a:lstStyle/>
          <a:p>
            <a:r>
              <a:rPr lang="en-CA" dirty="0"/>
              <a:t>Node MCU ESP266</a:t>
            </a:r>
          </a:p>
        </p:txBody>
      </p:sp>
      <p:sp>
        <p:nvSpPr>
          <p:cNvPr id="3" name="Text Placeholder 2">
            <a:extLst>
              <a:ext uri="{FF2B5EF4-FFF2-40B4-BE49-F238E27FC236}">
                <a16:creationId xmlns:a16="http://schemas.microsoft.com/office/drawing/2014/main" id="{AD9CBC32-4B78-4FD4-B05B-4CD943E57BEC}"/>
              </a:ext>
            </a:extLst>
          </p:cNvPr>
          <p:cNvSpPr>
            <a:spLocks noGrp="1"/>
          </p:cNvSpPr>
          <p:nvPr>
            <p:ph type="body" idx="1"/>
          </p:nvPr>
        </p:nvSpPr>
        <p:spPr>
          <a:xfrm>
            <a:off x="369075" y="1240971"/>
            <a:ext cx="3834000" cy="3399654"/>
          </a:xfrm>
        </p:spPr>
        <p:txBody>
          <a:bodyPr/>
          <a:lstStyle/>
          <a:p>
            <a:r>
              <a:rPr lang="en-CA" b="0" i="0" dirty="0">
                <a:solidFill>
                  <a:schemeClr val="tx1"/>
                </a:solidFill>
                <a:effectLst/>
                <a:latin typeface="-apple-system"/>
              </a:rPr>
              <a:t>The </a:t>
            </a:r>
            <a:r>
              <a:rPr lang="en-CA" b="1" i="0" dirty="0">
                <a:solidFill>
                  <a:schemeClr val="tx1"/>
                </a:solidFill>
                <a:effectLst/>
                <a:latin typeface="-apple-system"/>
              </a:rPr>
              <a:t>NodeMCU ESP8266 development board</a:t>
            </a:r>
            <a:r>
              <a:rPr lang="en-CA" b="0" i="0" dirty="0">
                <a:solidFill>
                  <a:schemeClr val="tx1"/>
                </a:solidFill>
                <a:effectLst/>
                <a:latin typeface="-apple-system"/>
              </a:rPr>
              <a:t> comes with the ESP-12E module containing ESP8266 chip having </a:t>
            </a:r>
            <a:r>
              <a:rPr lang="en-CA" b="0" i="0" dirty="0" err="1">
                <a:solidFill>
                  <a:schemeClr val="tx1"/>
                </a:solidFill>
                <a:effectLst/>
                <a:latin typeface="-apple-system"/>
              </a:rPr>
              <a:t>Tensilica</a:t>
            </a:r>
            <a:r>
              <a:rPr lang="en-CA" b="0" i="0" dirty="0">
                <a:solidFill>
                  <a:schemeClr val="tx1"/>
                </a:solidFill>
                <a:effectLst/>
                <a:latin typeface="-apple-system"/>
              </a:rPr>
              <a:t> </a:t>
            </a:r>
            <a:r>
              <a:rPr lang="en-CA" b="0" i="0" dirty="0" err="1">
                <a:solidFill>
                  <a:schemeClr val="tx1"/>
                </a:solidFill>
                <a:effectLst/>
                <a:latin typeface="-apple-system"/>
              </a:rPr>
              <a:t>Xtensa</a:t>
            </a:r>
            <a:r>
              <a:rPr lang="en-CA" b="0" i="0" dirty="0">
                <a:solidFill>
                  <a:schemeClr val="tx1"/>
                </a:solidFill>
                <a:effectLst/>
                <a:latin typeface="-apple-system"/>
              </a:rPr>
              <a:t> 32-bit LX106 RISC microprocessor.</a:t>
            </a:r>
          </a:p>
          <a:p>
            <a:r>
              <a:rPr lang="en-US" b="0" i="0" dirty="0">
                <a:solidFill>
                  <a:schemeClr val="tx1"/>
                </a:solidFill>
                <a:effectLst/>
                <a:latin typeface="-apple-system"/>
              </a:rPr>
              <a:t>This microprocessor supports RTOS and operates at 80MHz to 160 MHz adjustable clock frequency</a:t>
            </a:r>
            <a:r>
              <a:rPr lang="en-CA" b="0" i="0" dirty="0">
                <a:solidFill>
                  <a:schemeClr val="tx1"/>
                </a:solidFill>
                <a:effectLst/>
                <a:latin typeface="-apple-system"/>
              </a:rPr>
              <a:t>.</a:t>
            </a:r>
            <a:endParaRPr lang="en-CA" dirty="0">
              <a:solidFill>
                <a:schemeClr val="tx1"/>
              </a:solidFill>
            </a:endParaRPr>
          </a:p>
        </p:txBody>
      </p:sp>
      <p:sp>
        <p:nvSpPr>
          <p:cNvPr id="4" name="Slide Number Placeholder 3">
            <a:extLst>
              <a:ext uri="{FF2B5EF4-FFF2-40B4-BE49-F238E27FC236}">
                <a16:creationId xmlns:a16="http://schemas.microsoft.com/office/drawing/2014/main" id="{55603BE5-26B7-48BA-BEAB-B3904C240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32262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1000" t="20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F445-258B-437C-A338-CCD8123B815F}"/>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3F4A3D2D-7D04-44DC-96C2-FCE8697A6931}"/>
              </a:ext>
            </a:extLst>
          </p:cNvPr>
          <p:cNvSpPr>
            <a:spLocks noGrp="1"/>
          </p:cNvSpPr>
          <p:nvPr>
            <p:ph type="body" idx="1"/>
          </p:nvPr>
        </p:nvSpPr>
        <p:spPr/>
        <p:txBody>
          <a:bodyPr/>
          <a:lstStyle/>
          <a:p>
            <a:r>
              <a:rPr lang="en-US" b="0" i="0" dirty="0">
                <a:solidFill>
                  <a:srgbClr val="212529"/>
                </a:solidFill>
                <a:effectLst/>
                <a:latin typeface="-apple-system"/>
              </a:rPr>
              <a:t> </a:t>
            </a:r>
            <a:r>
              <a:rPr lang="en-US" b="0" i="0" dirty="0">
                <a:solidFill>
                  <a:schemeClr val="tx1"/>
                </a:solidFill>
                <a:effectLst/>
                <a:latin typeface="-apple-system"/>
              </a:rPr>
              <a:t>NodeMCU has 128 KB RAM and 4MB of Flash memory to store data and programs.</a:t>
            </a:r>
          </a:p>
          <a:p>
            <a:r>
              <a:rPr lang="en-US" b="0" i="0" dirty="0">
                <a:solidFill>
                  <a:schemeClr val="tx1"/>
                </a:solidFill>
                <a:effectLst/>
                <a:latin typeface="-apple-system"/>
              </a:rPr>
              <a:t>Its high processing power with in-built Wi-Fi / Bluetooth and Deep Sleep Operating features make it ideal for IoT projects.</a:t>
            </a:r>
            <a:endParaRPr lang="en-CA" dirty="0">
              <a:solidFill>
                <a:schemeClr val="tx1"/>
              </a:solidFill>
            </a:endParaRPr>
          </a:p>
        </p:txBody>
      </p:sp>
      <p:sp>
        <p:nvSpPr>
          <p:cNvPr id="4" name="Slide Number Placeholder 3">
            <a:extLst>
              <a:ext uri="{FF2B5EF4-FFF2-40B4-BE49-F238E27FC236}">
                <a16:creationId xmlns:a16="http://schemas.microsoft.com/office/drawing/2014/main" id="{7E68AD43-3AC8-4D31-9B0C-8EF84E0D81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31171234"/>
      </p:ext>
    </p:extLst>
  </p:cSld>
  <p:clrMapOvr>
    <a:masterClrMapping/>
  </p:clrMapOvr>
</p:sld>
</file>

<file path=ppt/theme/theme1.xml><?xml version="1.0" encoding="utf-8"?>
<a:theme xmlns:a="http://schemas.openxmlformats.org/drawingml/2006/main" name="Hamlet template">
  <a:themeElements>
    <a:clrScheme name="Custom 347">
      <a:dk1>
        <a:srgbClr val="222222"/>
      </a:dk1>
      <a:lt1>
        <a:srgbClr val="FFFFFF"/>
      </a:lt1>
      <a:dk2>
        <a:srgbClr val="666666"/>
      </a:dk2>
      <a:lt2>
        <a:srgbClr val="F3F3F3"/>
      </a:lt2>
      <a:accent1>
        <a:srgbClr val="B0E0E6"/>
      </a:accent1>
      <a:accent2>
        <a:srgbClr val="5BB0BB"/>
      </a:accent2>
      <a:accent3>
        <a:srgbClr val="DC143C"/>
      </a:accent3>
      <a:accent4>
        <a:srgbClr val="C07F8C"/>
      </a:accent4>
      <a:accent5>
        <a:srgbClr val="222222"/>
      </a:accent5>
      <a:accent6>
        <a:srgbClr val="666666"/>
      </a:accent6>
      <a:hlink>
        <a:srgbClr val="B0E0E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1205</Words>
  <Application>Microsoft Office PowerPoint</Application>
  <PresentationFormat>On-screen Show (16:9)</PresentationFormat>
  <Paragraphs>168</Paragraphs>
  <Slides>39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Wingdings</vt:lpstr>
      <vt:lpstr>Segoe UI</vt:lpstr>
      <vt:lpstr>Nixie One</vt:lpstr>
      <vt:lpstr>Open Sans</vt:lpstr>
      <vt:lpstr>Lato</vt:lpstr>
      <vt:lpstr>Arial</vt:lpstr>
      <vt:lpstr>Raleway Thin</vt:lpstr>
      <vt:lpstr>-apple-system</vt:lpstr>
      <vt:lpstr>Hamlet template</vt:lpstr>
      <vt:lpstr>Automatic watering system for plants</vt:lpstr>
      <vt:lpstr>Interfacing of Beaglebone black to ESP8266 </vt:lpstr>
      <vt:lpstr>PowerPoint Presentation</vt:lpstr>
      <vt:lpstr>PowerPoint Presentation</vt:lpstr>
      <vt:lpstr>Components required</vt:lpstr>
      <vt:lpstr>Introduction to ESP8266</vt:lpstr>
      <vt:lpstr>The general features of this board are as follows: </vt:lpstr>
      <vt:lpstr>Node MCU ESP266</vt:lpstr>
      <vt:lpstr>Cont..</vt:lpstr>
      <vt:lpstr>Cont…</vt:lpstr>
      <vt:lpstr>Pinout</vt:lpstr>
      <vt:lpstr>Explanation</vt:lpstr>
      <vt:lpstr>PowerPoint Presentation</vt:lpstr>
      <vt:lpstr>Introduction to thingspeak</vt:lpstr>
      <vt:lpstr>Getting started</vt:lpstr>
      <vt:lpstr>PowerPoint Presentation</vt:lpstr>
      <vt:lpstr>Cont…</vt:lpstr>
      <vt:lpstr>Fields:</vt:lpstr>
      <vt:lpstr>Location fields</vt:lpstr>
      <vt:lpstr>Status fileds</vt:lpstr>
      <vt:lpstr>Significance of various fields</vt:lpstr>
      <vt:lpstr>PowerPoint Presentation</vt:lpstr>
      <vt:lpstr>Private and public view</vt:lpstr>
      <vt:lpstr>Api Keys</vt:lpstr>
      <vt:lpstr>INTERFACING</vt:lpstr>
      <vt:lpstr>Connection </vt:lpstr>
      <vt:lpstr>PowerPoint Presentation</vt:lpstr>
      <vt:lpstr>PowerPoint Presentation</vt:lpstr>
      <vt:lpstr>PowerPoint Presentation</vt:lpstr>
      <vt:lpstr>Cont.. </vt:lpstr>
      <vt:lpstr>CODE</vt:lpstr>
      <vt:lpstr>PowerPoint Presentation</vt:lpstr>
      <vt:lpstr>PowerPoint Presentation</vt:lpstr>
      <vt:lpstr>BBB code</vt:lpstr>
      <vt:lpstr>Final output</vt:lpstr>
      <vt:lpstr>Data uploaded to the thingspeak</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watering system for plants</dc:title>
  <dc:creator>Indu</dc:creator>
  <cp:lastModifiedBy>Anugraha Josh</cp:lastModifiedBy>
  <cp:revision>39</cp:revision>
  <dcterms:modified xsi:type="dcterms:W3CDTF">2021-03-29T11:37:47Z</dcterms:modified>
</cp:coreProperties>
</file>